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2"/>
  </p:notesMasterIdLst>
  <p:sldIdLst>
    <p:sldId id="303" r:id="rId3"/>
    <p:sldId id="409" r:id="rId4"/>
    <p:sldId id="306" r:id="rId5"/>
    <p:sldId id="410" r:id="rId6"/>
    <p:sldId id="411" r:id="rId7"/>
    <p:sldId id="412" r:id="rId8"/>
    <p:sldId id="413" r:id="rId9"/>
    <p:sldId id="414" r:id="rId10"/>
    <p:sldId id="341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992832F5-EA01-48E5-B403-87E193F50680}">
          <p14:sldIdLst>
            <p14:sldId id="303"/>
            <p14:sldId id="409"/>
            <p14:sldId id="306"/>
            <p14:sldId id="410"/>
            <p14:sldId id="411"/>
            <p14:sldId id="412"/>
            <p14:sldId id="413"/>
            <p14:sldId id="414"/>
            <p14:sldId id="341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576">
          <p15:clr>
            <a:srgbClr val="A4A3A4"/>
          </p15:clr>
        </p15:guide>
        <p15:guide id="3" pos="2880">
          <p15:clr>
            <a:srgbClr val="A4A3A4"/>
          </p15:clr>
        </p15:guide>
        <p15:guide id="4" pos="28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Estilo Claro 3 - Ênfas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38B1855-1B75-4FBE-930C-398BA8C253C6}" styleName="Estilo com Tema 2 - Ênfas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Estilo Médio 4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Estilo Médio 4 - Ênfas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95" autoAdjust="0"/>
    <p:restoredTop sz="88187" autoAdjust="0"/>
  </p:normalViewPr>
  <p:slideViewPr>
    <p:cSldViewPr>
      <p:cViewPr>
        <p:scale>
          <a:sx n="60" d="100"/>
          <a:sy n="60" d="100"/>
        </p:scale>
        <p:origin x="-1488" y="-186"/>
      </p:cViewPr>
      <p:guideLst>
        <p:guide orient="horz" pos="2160"/>
        <p:guide orient="horz" pos="576"/>
        <p:guide pos="2880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3362CB-B362-4EA2-8A33-E97A16D32761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0CE0E495-BDC7-41F4-B36E-58BB80571A65}">
      <dgm:prSet/>
      <dgm:spPr/>
      <dgm:t>
        <a:bodyPr/>
        <a:lstStyle/>
        <a:p>
          <a:pPr rtl="0"/>
          <a:r>
            <a:rPr lang="pt-BR" b="0" dirty="0" smtClean="0"/>
            <a:t>Filiação partidária 02/04/2016</a:t>
          </a:r>
          <a:endParaRPr lang="pt-BR" dirty="0"/>
        </a:p>
      </dgm:t>
    </dgm:pt>
    <dgm:pt modelId="{0871FFAF-2BAC-4B8C-8BDC-2FB74C328992}" type="parTrans" cxnId="{7695EE5F-171A-4841-943B-3F989FD38415}">
      <dgm:prSet/>
      <dgm:spPr/>
      <dgm:t>
        <a:bodyPr/>
        <a:lstStyle/>
        <a:p>
          <a:endParaRPr lang="pt-BR"/>
        </a:p>
      </dgm:t>
    </dgm:pt>
    <dgm:pt modelId="{BD4D591E-0B72-40FA-94CE-8D0D49528EBB}" type="sibTrans" cxnId="{7695EE5F-171A-4841-943B-3F989FD38415}">
      <dgm:prSet/>
      <dgm:spPr/>
      <dgm:t>
        <a:bodyPr/>
        <a:lstStyle/>
        <a:p>
          <a:endParaRPr lang="pt-BR"/>
        </a:p>
      </dgm:t>
    </dgm:pt>
    <dgm:pt modelId="{CCBA0F51-FB0E-452D-828E-332F3F78F246}">
      <dgm:prSet/>
      <dgm:spPr/>
      <dgm:t>
        <a:bodyPr/>
        <a:lstStyle/>
        <a:p>
          <a:pPr rtl="0"/>
          <a:r>
            <a:rPr lang="pt-BR" b="0" smtClean="0"/>
            <a:t>Convenções 20/07 a 05/08/2016</a:t>
          </a:r>
          <a:endParaRPr lang="pt-BR"/>
        </a:p>
      </dgm:t>
    </dgm:pt>
    <dgm:pt modelId="{4DE6AAB8-5257-418F-A61B-CE180FB32290}" type="parTrans" cxnId="{B7CE7CDF-24C1-46C5-A136-09EABCF0CB6C}">
      <dgm:prSet/>
      <dgm:spPr/>
      <dgm:t>
        <a:bodyPr/>
        <a:lstStyle/>
        <a:p>
          <a:endParaRPr lang="pt-BR"/>
        </a:p>
      </dgm:t>
    </dgm:pt>
    <dgm:pt modelId="{133E2E8C-2636-4E24-93C6-0FDBFAC6C708}" type="sibTrans" cxnId="{B7CE7CDF-24C1-46C5-A136-09EABCF0CB6C}">
      <dgm:prSet/>
      <dgm:spPr/>
      <dgm:t>
        <a:bodyPr/>
        <a:lstStyle/>
        <a:p>
          <a:endParaRPr lang="pt-BR"/>
        </a:p>
      </dgm:t>
    </dgm:pt>
    <dgm:pt modelId="{D833F23A-D988-4096-931B-D99AA7D29A16}">
      <dgm:prSet/>
      <dgm:spPr/>
      <dgm:t>
        <a:bodyPr/>
        <a:lstStyle/>
        <a:p>
          <a:pPr rtl="0"/>
          <a:r>
            <a:rPr lang="pt-BR" b="0" smtClean="0"/>
            <a:t>Registro de candidaturas 15/08/2016</a:t>
          </a:r>
          <a:endParaRPr lang="pt-BR"/>
        </a:p>
      </dgm:t>
    </dgm:pt>
    <dgm:pt modelId="{3CFC5A63-7846-41C8-AFD8-1DD10BBFEAE2}" type="parTrans" cxnId="{04C0F412-1649-4C4C-ACD3-A7215AEDD3BB}">
      <dgm:prSet/>
      <dgm:spPr/>
      <dgm:t>
        <a:bodyPr/>
        <a:lstStyle/>
        <a:p>
          <a:endParaRPr lang="pt-BR"/>
        </a:p>
      </dgm:t>
    </dgm:pt>
    <dgm:pt modelId="{BD57836E-A2F3-4778-A29F-48CF4CC320FC}" type="sibTrans" cxnId="{04C0F412-1649-4C4C-ACD3-A7215AEDD3BB}">
      <dgm:prSet/>
      <dgm:spPr/>
      <dgm:t>
        <a:bodyPr/>
        <a:lstStyle/>
        <a:p>
          <a:endParaRPr lang="pt-BR"/>
        </a:p>
      </dgm:t>
    </dgm:pt>
    <dgm:pt modelId="{FC019EBF-BD0B-49BE-885D-DF7C0BC5FA1C}">
      <dgm:prSet/>
      <dgm:spPr/>
      <dgm:t>
        <a:bodyPr/>
        <a:lstStyle/>
        <a:p>
          <a:pPr rtl="0"/>
          <a:r>
            <a:rPr lang="pt-BR" b="0" dirty="0" smtClean="0"/>
            <a:t>Início da campanha 16/08/2016</a:t>
          </a:r>
          <a:endParaRPr lang="pt-BR" dirty="0"/>
        </a:p>
      </dgm:t>
    </dgm:pt>
    <dgm:pt modelId="{A2F5C718-50F4-476A-8556-5C50083BD180}" type="parTrans" cxnId="{DB94F667-293D-4387-A9A8-149D89D2EE6B}">
      <dgm:prSet/>
      <dgm:spPr/>
      <dgm:t>
        <a:bodyPr/>
        <a:lstStyle/>
        <a:p>
          <a:endParaRPr lang="pt-BR"/>
        </a:p>
      </dgm:t>
    </dgm:pt>
    <dgm:pt modelId="{3727DD45-20D9-4E6D-B940-82416F6509EC}" type="sibTrans" cxnId="{DB94F667-293D-4387-A9A8-149D89D2EE6B}">
      <dgm:prSet/>
      <dgm:spPr/>
      <dgm:t>
        <a:bodyPr/>
        <a:lstStyle/>
        <a:p>
          <a:endParaRPr lang="pt-BR"/>
        </a:p>
      </dgm:t>
    </dgm:pt>
    <dgm:pt modelId="{13CBFF0E-F85E-44DF-8A00-4484ED84683E}">
      <dgm:prSet/>
      <dgm:spPr/>
      <dgm:t>
        <a:bodyPr/>
        <a:lstStyle/>
        <a:p>
          <a:pPr rtl="0"/>
          <a:r>
            <a:rPr lang="pt-BR" b="0" smtClean="0"/>
            <a:t>Início propaganda rádio e tv 26/08/2016</a:t>
          </a:r>
          <a:endParaRPr lang="pt-BR"/>
        </a:p>
      </dgm:t>
    </dgm:pt>
    <dgm:pt modelId="{43245CB7-E0D7-4B9A-B11B-4F2B6D252E28}" type="parTrans" cxnId="{1552EDAC-41F6-49A8-96D5-D994367EC8F8}">
      <dgm:prSet/>
      <dgm:spPr/>
      <dgm:t>
        <a:bodyPr/>
        <a:lstStyle/>
        <a:p>
          <a:endParaRPr lang="pt-BR"/>
        </a:p>
      </dgm:t>
    </dgm:pt>
    <dgm:pt modelId="{E98ED5C7-1405-48F8-BEDC-91FEE0985C4F}" type="sibTrans" cxnId="{1552EDAC-41F6-49A8-96D5-D994367EC8F8}">
      <dgm:prSet/>
      <dgm:spPr/>
      <dgm:t>
        <a:bodyPr/>
        <a:lstStyle/>
        <a:p>
          <a:endParaRPr lang="pt-BR"/>
        </a:p>
      </dgm:t>
    </dgm:pt>
    <dgm:pt modelId="{397941FD-B186-4FCE-A861-EB782DDA71E5}">
      <dgm:prSet/>
      <dgm:spPr/>
      <dgm:t>
        <a:bodyPr/>
        <a:lstStyle/>
        <a:p>
          <a:pPr rtl="0"/>
          <a:r>
            <a:rPr lang="pt-BR" b="0" dirty="0" smtClean="0"/>
            <a:t>Primeiro Turno 02/10/2016</a:t>
          </a:r>
          <a:endParaRPr lang="pt-BR" dirty="0"/>
        </a:p>
      </dgm:t>
    </dgm:pt>
    <dgm:pt modelId="{2680692C-15EC-4471-B96A-B00AE913A870}" type="parTrans" cxnId="{691AD5D8-2543-4608-B32F-626FA5A5659E}">
      <dgm:prSet/>
      <dgm:spPr/>
      <dgm:t>
        <a:bodyPr/>
        <a:lstStyle/>
        <a:p>
          <a:endParaRPr lang="pt-BR"/>
        </a:p>
      </dgm:t>
    </dgm:pt>
    <dgm:pt modelId="{53B6A75D-AA4B-4087-9656-F9EF28E00128}" type="sibTrans" cxnId="{691AD5D8-2543-4608-B32F-626FA5A5659E}">
      <dgm:prSet/>
      <dgm:spPr/>
      <dgm:t>
        <a:bodyPr/>
        <a:lstStyle/>
        <a:p>
          <a:endParaRPr lang="pt-BR"/>
        </a:p>
      </dgm:t>
    </dgm:pt>
    <dgm:pt modelId="{C51FD6B6-F9C7-48BF-A94B-08FC63FD7D6E}">
      <dgm:prSet/>
      <dgm:spPr/>
      <dgm:t>
        <a:bodyPr/>
        <a:lstStyle/>
        <a:p>
          <a:pPr rtl="0"/>
          <a:r>
            <a:rPr lang="pt-BR" b="0" dirty="0" smtClean="0"/>
            <a:t>Segundo </a:t>
          </a:r>
          <a:r>
            <a:rPr lang="pt-BR" b="0" smtClean="0"/>
            <a:t>Turno 30/10/2016 FontebTSE</a:t>
          </a:r>
          <a:endParaRPr lang="pt-BR" dirty="0"/>
        </a:p>
      </dgm:t>
    </dgm:pt>
    <dgm:pt modelId="{84670575-B542-4F92-94FA-BC02F674C487}" type="parTrans" cxnId="{BDD575A4-551C-4FDA-9E52-9FA9F325361E}">
      <dgm:prSet/>
      <dgm:spPr/>
      <dgm:t>
        <a:bodyPr/>
        <a:lstStyle/>
        <a:p>
          <a:endParaRPr lang="pt-BR"/>
        </a:p>
      </dgm:t>
    </dgm:pt>
    <dgm:pt modelId="{5B99AD48-AC2F-48FD-9FDA-A65A49D91581}" type="sibTrans" cxnId="{BDD575A4-551C-4FDA-9E52-9FA9F325361E}">
      <dgm:prSet/>
      <dgm:spPr/>
      <dgm:t>
        <a:bodyPr/>
        <a:lstStyle/>
        <a:p>
          <a:endParaRPr lang="pt-BR"/>
        </a:p>
      </dgm:t>
    </dgm:pt>
    <dgm:pt modelId="{1520BC5B-47C0-4C0D-A334-9738C996BDE1}">
      <dgm:prSet/>
      <dgm:spPr/>
      <dgm:t>
        <a:bodyPr/>
        <a:lstStyle/>
        <a:p>
          <a:pPr rtl="0"/>
          <a:r>
            <a:rPr lang="pt-BR" b="1" smtClean="0"/>
            <a:t>Fonte TSE</a:t>
          </a:r>
          <a:endParaRPr lang="pt-BR" dirty="0"/>
        </a:p>
      </dgm:t>
    </dgm:pt>
    <dgm:pt modelId="{C5EF6930-2FB4-4510-B8E5-1BB9612A0B2B}" type="parTrans" cxnId="{418DBC54-490A-4A1E-9AC7-DCA87E838200}">
      <dgm:prSet/>
      <dgm:spPr/>
      <dgm:t>
        <a:bodyPr/>
        <a:lstStyle/>
        <a:p>
          <a:endParaRPr lang="pt-BR"/>
        </a:p>
      </dgm:t>
    </dgm:pt>
    <dgm:pt modelId="{1DDED92D-F116-4594-AA6B-89FA3F7BA893}" type="sibTrans" cxnId="{418DBC54-490A-4A1E-9AC7-DCA87E838200}">
      <dgm:prSet/>
      <dgm:spPr/>
      <dgm:t>
        <a:bodyPr/>
        <a:lstStyle/>
        <a:p>
          <a:endParaRPr lang="pt-BR"/>
        </a:p>
      </dgm:t>
    </dgm:pt>
    <dgm:pt modelId="{3F577CCA-6C60-478D-9ABA-DFD238097B41}" type="pres">
      <dgm:prSet presAssocID="{DC3362CB-B362-4EA2-8A33-E97A16D3276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AB192094-F407-4E99-A06E-BEB9E4AA2024}" type="pres">
      <dgm:prSet presAssocID="{0CE0E495-BDC7-41F4-B36E-58BB80571A65}" presName="thickLine" presStyleLbl="alignNode1" presStyleIdx="0" presStyleCnt="8"/>
      <dgm:spPr/>
    </dgm:pt>
    <dgm:pt modelId="{942B1AC0-A656-48C4-8CCD-E06C7123269E}" type="pres">
      <dgm:prSet presAssocID="{0CE0E495-BDC7-41F4-B36E-58BB80571A65}" presName="horz1" presStyleCnt="0"/>
      <dgm:spPr/>
    </dgm:pt>
    <dgm:pt modelId="{8E433AC4-64DB-4806-A3AC-AB158FC65D32}" type="pres">
      <dgm:prSet presAssocID="{0CE0E495-BDC7-41F4-B36E-58BB80571A65}" presName="tx1" presStyleLbl="revTx" presStyleIdx="0" presStyleCnt="8"/>
      <dgm:spPr/>
      <dgm:t>
        <a:bodyPr/>
        <a:lstStyle/>
        <a:p>
          <a:endParaRPr lang="pt-BR"/>
        </a:p>
      </dgm:t>
    </dgm:pt>
    <dgm:pt modelId="{330525D7-763F-4613-8BF8-30EF10F33574}" type="pres">
      <dgm:prSet presAssocID="{0CE0E495-BDC7-41F4-B36E-58BB80571A65}" presName="vert1" presStyleCnt="0"/>
      <dgm:spPr/>
    </dgm:pt>
    <dgm:pt modelId="{A7727037-48B9-44B0-86D7-5383B9986D41}" type="pres">
      <dgm:prSet presAssocID="{CCBA0F51-FB0E-452D-828E-332F3F78F246}" presName="thickLine" presStyleLbl="alignNode1" presStyleIdx="1" presStyleCnt="8"/>
      <dgm:spPr/>
    </dgm:pt>
    <dgm:pt modelId="{A3D784A7-42C5-42C5-8DC7-E47995F3BB77}" type="pres">
      <dgm:prSet presAssocID="{CCBA0F51-FB0E-452D-828E-332F3F78F246}" presName="horz1" presStyleCnt="0"/>
      <dgm:spPr/>
    </dgm:pt>
    <dgm:pt modelId="{32949E0A-1BE5-4459-BA23-267AE844314A}" type="pres">
      <dgm:prSet presAssocID="{CCBA0F51-FB0E-452D-828E-332F3F78F246}" presName="tx1" presStyleLbl="revTx" presStyleIdx="1" presStyleCnt="8"/>
      <dgm:spPr/>
      <dgm:t>
        <a:bodyPr/>
        <a:lstStyle/>
        <a:p>
          <a:endParaRPr lang="pt-BR"/>
        </a:p>
      </dgm:t>
    </dgm:pt>
    <dgm:pt modelId="{FC6FACDC-FB1E-4062-B516-B6ED03388FF2}" type="pres">
      <dgm:prSet presAssocID="{CCBA0F51-FB0E-452D-828E-332F3F78F246}" presName="vert1" presStyleCnt="0"/>
      <dgm:spPr/>
    </dgm:pt>
    <dgm:pt modelId="{3D888EAE-891D-4AC8-BCC7-59B362EC28E7}" type="pres">
      <dgm:prSet presAssocID="{D833F23A-D988-4096-931B-D99AA7D29A16}" presName="thickLine" presStyleLbl="alignNode1" presStyleIdx="2" presStyleCnt="8"/>
      <dgm:spPr/>
    </dgm:pt>
    <dgm:pt modelId="{3FF23946-70E8-4295-9797-E3A221A69DC0}" type="pres">
      <dgm:prSet presAssocID="{D833F23A-D988-4096-931B-D99AA7D29A16}" presName="horz1" presStyleCnt="0"/>
      <dgm:spPr/>
    </dgm:pt>
    <dgm:pt modelId="{080620C4-E9A2-4312-B6EC-DEF961C697B3}" type="pres">
      <dgm:prSet presAssocID="{D833F23A-D988-4096-931B-D99AA7D29A16}" presName="tx1" presStyleLbl="revTx" presStyleIdx="2" presStyleCnt="8"/>
      <dgm:spPr/>
      <dgm:t>
        <a:bodyPr/>
        <a:lstStyle/>
        <a:p>
          <a:endParaRPr lang="pt-BR"/>
        </a:p>
      </dgm:t>
    </dgm:pt>
    <dgm:pt modelId="{45E83F56-098E-4B9E-ABF0-28BDEEF271DA}" type="pres">
      <dgm:prSet presAssocID="{D833F23A-D988-4096-931B-D99AA7D29A16}" presName="vert1" presStyleCnt="0"/>
      <dgm:spPr/>
    </dgm:pt>
    <dgm:pt modelId="{1E3A90DC-DF10-4416-9EB8-DF7A10EC0F9D}" type="pres">
      <dgm:prSet presAssocID="{FC019EBF-BD0B-49BE-885D-DF7C0BC5FA1C}" presName="thickLine" presStyleLbl="alignNode1" presStyleIdx="3" presStyleCnt="8"/>
      <dgm:spPr/>
    </dgm:pt>
    <dgm:pt modelId="{DD6136D8-2DFD-4989-9A02-04AC31A1B3B9}" type="pres">
      <dgm:prSet presAssocID="{FC019EBF-BD0B-49BE-885D-DF7C0BC5FA1C}" presName="horz1" presStyleCnt="0"/>
      <dgm:spPr/>
    </dgm:pt>
    <dgm:pt modelId="{08F8B02E-9D9A-4CB9-9A39-790B51DBB3C8}" type="pres">
      <dgm:prSet presAssocID="{FC019EBF-BD0B-49BE-885D-DF7C0BC5FA1C}" presName="tx1" presStyleLbl="revTx" presStyleIdx="3" presStyleCnt="8"/>
      <dgm:spPr/>
      <dgm:t>
        <a:bodyPr/>
        <a:lstStyle/>
        <a:p>
          <a:endParaRPr lang="pt-BR"/>
        </a:p>
      </dgm:t>
    </dgm:pt>
    <dgm:pt modelId="{59CECA48-6FCD-47BA-A723-96F66CC407BD}" type="pres">
      <dgm:prSet presAssocID="{FC019EBF-BD0B-49BE-885D-DF7C0BC5FA1C}" presName="vert1" presStyleCnt="0"/>
      <dgm:spPr/>
    </dgm:pt>
    <dgm:pt modelId="{7FE66026-24DC-4412-BC47-0F2375BAE38F}" type="pres">
      <dgm:prSet presAssocID="{13CBFF0E-F85E-44DF-8A00-4484ED84683E}" presName="thickLine" presStyleLbl="alignNode1" presStyleIdx="4" presStyleCnt="8"/>
      <dgm:spPr/>
    </dgm:pt>
    <dgm:pt modelId="{A1EAD50B-F873-4B22-AD1E-1A0EB11C4FA4}" type="pres">
      <dgm:prSet presAssocID="{13CBFF0E-F85E-44DF-8A00-4484ED84683E}" presName="horz1" presStyleCnt="0"/>
      <dgm:spPr/>
    </dgm:pt>
    <dgm:pt modelId="{4987BDF3-F05A-4449-9147-7C8F15240768}" type="pres">
      <dgm:prSet presAssocID="{13CBFF0E-F85E-44DF-8A00-4484ED84683E}" presName="tx1" presStyleLbl="revTx" presStyleIdx="4" presStyleCnt="8"/>
      <dgm:spPr/>
      <dgm:t>
        <a:bodyPr/>
        <a:lstStyle/>
        <a:p>
          <a:endParaRPr lang="pt-BR"/>
        </a:p>
      </dgm:t>
    </dgm:pt>
    <dgm:pt modelId="{0ABEAF93-AF94-47B6-A7A9-5C616A68064E}" type="pres">
      <dgm:prSet presAssocID="{13CBFF0E-F85E-44DF-8A00-4484ED84683E}" presName="vert1" presStyleCnt="0"/>
      <dgm:spPr/>
    </dgm:pt>
    <dgm:pt modelId="{C8786EFA-AC74-45CD-8D8A-B2640FD0E7B9}" type="pres">
      <dgm:prSet presAssocID="{397941FD-B186-4FCE-A861-EB782DDA71E5}" presName="thickLine" presStyleLbl="alignNode1" presStyleIdx="5" presStyleCnt="8"/>
      <dgm:spPr/>
    </dgm:pt>
    <dgm:pt modelId="{2C8842EA-8CF7-4604-B529-3DD345456BCF}" type="pres">
      <dgm:prSet presAssocID="{397941FD-B186-4FCE-A861-EB782DDA71E5}" presName="horz1" presStyleCnt="0"/>
      <dgm:spPr/>
    </dgm:pt>
    <dgm:pt modelId="{643492DF-EF2B-4273-9467-6740F9A8EB89}" type="pres">
      <dgm:prSet presAssocID="{397941FD-B186-4FCE-A861-EB782DDA71E5}" presName="tx1" presStyleLbl="revTx" presStyleIdx="5" presStyleCnt="8"/>
      <dgm:spPr/>
      <dgm:t>
        <a:bodyPr/>
        <a:lstStyle/>
        <a:p>
          <a:endParaRPr lang="pt-BR"/>
        </a:p>
      </dgm:t>
    </dgm:pt>
    <dgm:pt modelId="{B9F19F5E-F279-4E2C-8CA8-9238C1D69AAB}" type="pres">
      <dgm:prSet presAssocID="{397941FD-B186-4FCE-A861-EB782DDA71E5}" presName="vert1" presStyleCnt="0"/>
      <dgm:spPr/>
    </dgm:pt>
    <dgm:pt modelId="{C8DA3C36-0436-4D49-9B97-3727227DF9A8}" type="pres">
      <dgm:prSet presAssocID="{C51FD6B6-F9C7-48BF-A94B-08FC63FD7D6E}" presName="thickLine" presStyleLbl="alignNode1" presStyleIdx="6" presStyleCnt="8"/>
      <dgm:spPr/>
    </dgm:pt>
    <dgm:pt modelId="{1D431A58-EDDB-4660-A917-F21269D8AFB1}" type="pres">
      <dgm:prSet presAssocID="{C51FD6B6-F9C7-48BF-A94B-08FC63FD7D6E}" presName="horz1" presStyleCnt="0"/>
      <dgm:spPr/>
    </dgm:pt>
    <dgm:pt modelId="{92656AF6-EAC1-4D4A-8E4A-8A67C248587B}" type="pres">
      <dgm:prSet presAssocID="{C51FD6B6-F9C7-48BF-A94B-08FC63FD7D6E}" presName="tx1" presStyleLbl="revTx" presStyleIdx="6" presStyleCnt="8"/>
      <dgm:spPr/>
      <dgm:t>
        <a:bodyPr/>
        <a:lstStyle/>
        <a:p>
          <a:endParaRPr lang="pt-BR"/>
        </a:p>
      </dgm:t>
    </dgm:pt>
    <dgm:pt modelId="{18FAD371-202D-4D91-95D7-ADBCB1CAA06F}" type="pres">
      <dgm:prSet presAssocID="{C51FD6B6-F9C7-48BF-A94B-08FC63FD7D6E}" presName="vert1" presStyleCnt="0"/>
      <dgm:spPr/>
    </dgm:pt>
    <dgm:pt modelId="{63AEE0D0-701F-407F-A5A9-9814E48CD563}" type="pres">
      <dgm:prSet presAssocID="{1520BC5B-47C0-4C0D-A334-9738C996BDE1}" presName="thickLine" presStyleLbl="alignNode1" presStyleIdx="7" presStyleCnt="8"/>
      <dgm:spPr/>
    </dgm:pt>
    <dgm:pt modelId="{D40DD726-AF44-4377-A3C4-F4B40CB0B47D}" type="pres">
      <dgm:prSet presAssocID="{1520BC5B-47C0-4C0D-A334-9738C996BDE1}" presName="horz1" presStyleCnt="0"/>
      <dgm:spPr/>
    </dgm:pt>
    <dgm:pt modelId="{FA1FE796-DFCA-4BAE-81A7-FBC4251E601D}" type="pres">
      <dgm:prSet presAssocID="{1520BC5B-47C0-4C0D-A334-9738C996BDE1}" presName="tx1" presStyleLbl="revTx" presStyleIdx="7" presStyleCnt="8"/>
      <dgm:spPr/>
      <dgm:t>
        <a:bodyPr/>
        <a:lstStyle/>
        <a:p>
          <a:endParaRPr lang="pt-BR"/>
        </a:p>
      </dgm:t>
    </dgm:pt>
    <dgm:pt modelId="{FC591747-1F99-40A7-9799-FCF34748B33B}" type="pres">
      <dgm:prSet presAssocID="{1520BC5B-47C0-4C0D-A334-9738C996BDE1}" presName="vert1" presStyleCnt="0"/>
      <dgm:spPr/>
    </dgm:pt>
  </dgm:ptLst>
  <dgm:cxnLst>
    <dgm:cxn modelId="{418DBC54-490A-4A1E-9AC7-DCA87E838200}" srcId="{DC3362CB-B362-4EA2-8A33-E97A16D32761}" destId="{1520BC5B-47C0-4C0D-A334-9738C996BDE1}" srcOrd="7" destOrd="0" parTransId="{C5EF6930-2FB4-4510-B8E5-1BB9612A0B2B}" sibTransId="{1DDED92D-F116-4594-AA6B-89FA3F7BA893}"/>
    <dgm:cxn modelId="{B6ECC200-4052-4614-B2B5-59AF3E6AA9C2}" type="presOf" srcId="{C51FD6B6-F9C7-48BF-A94B-08FC63FD7D6E}" destId="{92656AF6-EAC1-4D4A-8E4A-8A67C248587B}" srcOrd="0" destOrd="0" presId="urn:microsoft.com/office/officeart/2008/layout/LinedList"/>
    <dgm:cxn modelId="{7695EE5F-171A-4841-943B-3F989FD38415}" srcId="{DC3362CB-B362-4EA2-8A33-E97A16D32761}" destId="{0CE0E495-BDC7-41F4-B36E-58BB80571A65}" srcOrd="0" destOrd="0" parTransId="{0871FFAF-2BAC-4B8C-8BDC-2FB74C328992}" sibTransId="{BD4D591E-0B72-40FA-94CE-8D0D49528EBB}"/>
    <dgm:cxn modelId="{B6E4C951-3A04-4AEE-BA73-CBA8B9C3EE69}" type="presOf" srcId="{1520BC5B-47C0-4C0D-A334-9738C996BDE1}" destId="{FA1FE796-DFCA-4BAE-81A7-FBC4251E601D}" srcOrd="0" destOrd="0" presId="urn:microsoft.com/office/officeart/2008/layout/LinedList"/>
    <dgm:cxn modelId="{04C0F412-1649-4C4C-ACD3-A7215AEDD3BB}" srcId="{DC3362CB-B362-4EA2-8A33-E97A16D32761}" destId="{D833F23A-D988-4096-931B-D99AA7D29A16}" srcOrd="2" destOrd="0" parTransId="{3CFC5A63-7846-41C8-AFD8-1DD10BBFEAE2}" sibTransId="{BD57836E-A2F3-4778-A29F-48CF4CC320FC}"/>
    <dgm:cxn modelId="{B7CE7CDF-24C1-46C5-A136-09EABCF0CB6C}" srcId="{DC3362CB-B362-4EA2-8A33-E97A16D32761}" destId="{CCBA0F51-FB0E-452D-828E-332F3F78F246}" srcOrd="1" destOrd="0" parTransId="{4DE6AAB8-5257-418F-A61B-CE180FB32290}" sibTransId="{133E2E8C-2636-4E24-93C6-0FDBFAC6C708}"/>
    <dgm:cxn modelId="{BDD575A4-551C-4FDA-9E52-9FA9F325361E}" srcId="{DC3362CB-B362-4EA2-8A33-E97A16D32761}" destId="{C51FD6B6-F9C7-48BF-A94B-08FC63FD7D6E}" srcOrd="6" destOrd="0" parTransId="{84670575-B542-4F92-94FA-BC02F674C487}" sibTransId="{5B99AD48-AC2F-48FD-9FDA-A65A49D91581}"/>
    <dgm:cxn modelId="{1552EDAC-41F6-49A8-96D5-D994367EC8F8}" srcId="{DC3362CB-B362-4EA2-8A33-E97A16D32761}" destId="{13CBFF0E-F85E-44DF-8A00-4484ED84683E}" srcOrd="4" destOrd="0" parTransId="{43245CB7-E0D7-4B9A-B11B-4F2B6D252E28}" sibTransId="{E98ED5C7-1405-48F8-BEDC-91FEE0985C4F}"/>
    <dgm:cxn modelId="{DB94F667-293D-4387-A9A8-149D89D2EE6B}" srcId="{DC3362CB-B362-4EA2-8A33-E97A16D32761}" destId="{FC019EBF-BD0B-49BE-885D-DF7C0BC5FA1C}" srcOrd="3" destOrd="0" parTransId="{A2F5C718-50F4-476A-8556-5C50083BD180}" sibTransId="{3727DD45-20D9-4E6D-B940-82416F6509EC}"/>
    <dgm:cxn modelId="{7AFC8DD1-D03E-4ACF-AEEF-080A90D0C26B}" type="presOf" srcId="{CCBA0F51-FB0E-452D-828E-332F3F78F246}" destId="{32949E0A-1BE5-4459-BA23-267AE844314A}" srcOrd="0" destOrd="0" presId="urn:microsoft.com/office/officeart/2008/layout/LinedList"/>
    <dgm:cxn modelId="{D3CF601D-AC26-4B64-B9F5-9EED9E7968A0}" type="presOf" srcId="{0CE0E495-BDC7-41F4-B36E-58BB80571A65}" destId="{8E433AC4-64DB-4806-A3AC-AB158FC65D32}" srcOrd="0" destOrd="0" presId="urn:microsoft.com/office/officeart/2008/layout/LinedList"/>
    <dgm:cxn modelId="{B91E3982-5D8B-49FA-82F9-57190D84BE84}" type="presOf" srcId="{13CBFF0E-F85E-44DF-8A00-4484ED84683E}" destId="{4987BDF3-F05A-4449-9147-7C8F15240768}" srcOrd="0" destOrd="0" presId="urn:microsoft.com/office/officeart/2008/layout/LinedList"/>
    <dgm:cxn modelId="{A4E39478-A9D6-4C5F-80F3-66E86A4797A6}" type="presOf" srcId="{D833F23A-D988-4096-931B-D99AA7D29A16}" destId="{080620C4-E9A2-4312-B6EC-DEF961C697B3}" srcOrd="0" destOrd="0" presId="urn:microsoft.com/office/officeart/2008/layout/LinedList"/>
    <dgm:cxn modelId="{1078161F-041A-44AB-BC2A-762AD6663EE6}" type="presOf" srcId="{FC019EBF-BD0B-49BE-885D-DF7C0BC5FA1C}" destId="{08F8B02E-9D9A-4CB9-9A39-790B51DBB3C8}" srcOrd="0" destOrd="0" presId="urn:microsoft.com/office/officeart/2008/layout/LinedList"/>
    <dgm:cxn modelId="{691AD5D8-2543-4608-B32F-626FA5A5659E}" srcId="{DC3362CB-B362-4EA2-8A33-E97A16D32761}" destId="{397941FD-B186-4FCE-A861-EB782DDA71E5}" srcOrd="5" destOrd="0" parTransId="{2680692C-15EC-4471-B96A-B00AE913A870}" sibTransId="{53B6A75D-AA4B-4087-9656-F9EF28E00128}"/>
    <dgm:cxn modelId="{E8B3A309-81A0-41B0-BDDF-CE6A9C1258BB}" type="presOf" srcId="{DC3362CB-B362-4EA2-8A33-E97A16D32761}" destId="{3F577CCA-6C60-478D-9ABA-DFD238097B41}" srcOrd="0" destOrd="0" presId="urn:microsoft.com/office/officeart/2008/layout/LinedList"/>
    <dgm:cxn modelId="{56C00AB2-F62F-4A53-B342-8B80EA665B31}" type="presOf" srcId="{397941FD-B186-4FCE-A861-EB782DDA71E5}" destId="{643492DF-EF2B-4273-9467-6740F9A8EB89}" srcOrd="0" destOrd="0" presId="urn:microsoft.com/office/officeart/2008/layout/LinedList"/>
    <dgm:cxn modelId="{84BCC2F4-127D-4EA2-88A3-CF8DD1D6550A}" type="presParOf" srcId="{3F577CCA-6C60-478D-9ABA-DFD238097B41}" destId="{AB192094-F407-4E99-A06E-BEB9E4AA2024}" srcOrd="0" destOrd="0" presId="urn:microsoft.com/office/officeart/2008/layout/LinedList"/>
    <dgm:cxn modelId="{15A5DE74-7040-42DC-92DF-D95D2515FA7C}" type="presParOf" srcId="{3F577CCA-6C60-478D-9ABA-DFD238097B41}" destId="{942B1AC0-A656-48C4-8CCD-E06C7123269E}" srcOrd="1" destOrd="0" presId="urn:microsoft.com/office/officeart/2008/layout/LinedList"/>
    <dgm:cxn modelId="{42D9A477-AE6B-4E21-A24C-DE7EDD79B984}" type="presParOf" srcId="{942B1AC0-A656-48C4-8CCD-E06C7123269E}" destId="{8E433AC4-64DB-4806-A3AC-AB158FC65D32}" srcOrd="0" destOrd="0" presId="urn:microsoft.com/office/officeart/2008/layout/LinedList"/>
    <dgm:cxn modelId="{EB6138C4-7373-42AC-BF79-06F4D241622D}" type="presParOf" srcId="{942B1AC0-A656-48C4-8CCD-E06C7123269E}" destId="{330525D7-763F-4613-8BF8-30EF10F33574}" srcOrd="1" destOrd="0" presId="urn:microsoft.com/office/officeart/2008/layout/LinedList"/>
    <dgm:cxn modelId="{FA3D25B1-541E-42F2-89DC-B50691ADB532}" type="presParOf" srcId="{3F577CCA-6C60-478D-9ABA-DFD238097B41}" destId="{A7727037-48B9-44B0-86D7-5383B9986D41}" srcOrd="2" destOrd="0" presId="urn:microsoft.com/office/officeart/2008/layout/LinedList"/>
    <dgm:cxn modelId="{54572FDD-662A-43B4-8F9E-17EDE02085A0}" type="presParOf" srcId="{3F577CCA-6C60-478D-9ABA-DFD238097B41}" destId="{A3D784A7-42C5-42C5-8DC7-E47995F3BB77}" srcOrd="3" destOrd="0" presId="urn:microsoft.com/office/officeart/2008/layout/LinedList"/>
    <dgm:cxn modelId="{57F650E8-5872-4AD9-AB46-29BC3AF63771}" type="presParOf" srcId="{A3D784A7-42C5-42C5-8DC7-E47995F3BB77}" destId="{32949E0A-1BE5-4459-BA23-267AE844314A}" srcOrd="0" destOrd="0" presId="urn:microsoft.com/office/officeart/2008/layout/LinedList"/>
    <dgm:cxn modelId="{89BA46A2-5A06-4DED-84F5-298D4C2902E0}" type="presParOf" srcId="{A3D784A7-42C5-42C5-8DC7-E47995F3BB77}" destId="{FC6FACDC-FB1E-4062-B516-B6ED03388FF2}" srcOrd="1" destOrd="0" presId="urn:microsoft.com/office/officeart/2008/layout/LinedList"/>
    <dgm:cxn modelId="{E6EF2F24-66AA-46D4-A234-836D50856DCD}" type="presParOf" srcId="{3F577CCA-6C60-478D-9ABA-DFD238097B41}" destId="{3D888EAE-891D-4AC8-BCC7-59B362EC28E7}" srcOrd="4" destOrd="0" presId="urn:microsoft.com/office/officeart/2008/layout/LinedList"/>
    <dgm:cxn modelId="{92659384-F4D1-4397-AC6B-71894C4822E7}" type="presParOf" srcId="{3F577CCA-6C60-478D-9ABA-DFD238097B41}" destId="{3FF23946-70E8-4295-9797-E3A221A69DC0}" srcOrd="5" destOrd="0" presId="urn:microsoft.com/office/officeart/2008/layout/LinedList"/>
    <dgm:cxn modelId="{20BD9558-586D-493B-A47E-2022122F8C91}" type="presParOf" srcId="{3FF23946-70E8-4295-9797-E3A221A69DC0}" destId="{080620C4-E9A2-4312-B6EC-DEF961C697B3}" srcOrd="0" destOrd="0" presId="urn:microsoft.com/office/officeart/2008/layout/LinedList"/>
    <dgm:cxn modelId="{F84955F2-BDB5-4DCA-8AAC-068EC1B1D7DB}" type="presParOf" srcId="{3FF23946-70E8-4295-9797-E3A221A69DC0}" destId="{45E83F56-098E-4B9E-ABF0-28BDEEF271DA}" srcOrd="1" destOrd="0" presId="urn:microsoft.com/office/officeart/2008/layout/LinedList"/>
    <dgm:cxn modelId="{0475EA8E-8DFE-4E0A-B224-DBD619C675F8}" type="presParOf" srcId="{3F577CCA-6C60-478D-9ABA-DFD238097B41}" destId="{1E3A90DC-DF10-4416-9EB8-DF7A10EC0F9D}" srcOrd="6" destOrd="0" presId="urn:microsoft.com/office/officeart/2008/layout/LinedList"/>
    <dgm:cxn modelId="{A1A7E9D6-EDF4-4B69-B5F9-6927BB4E84ED}" type="presParOf" srcId="{3F577CCA-6C60-478D-9ABA-DFD238097B41}" destId="{DD6136D8-2DFD-4989-9A02-04AC31A1B3B9}" srcOrd="7" destOrd="0" presId="urn:microsoft.com/office/officeart/2008/layout/LinedList"/>
    <dgm:cxn modelId="{07B54DCC-9475-4C4E-8572-8CB8A8D4A236}" type="presParOf" srcId="{DD6136D8-2DFD-4989-9A02-04AC31A1B3B9}" destId="{08F8B02E-9D9A-4CB9-9A39-790B51DBB3C8}" srcOrd="0" destOrd="0" presId="urn:microsoft.com/office/officeart/2008/layout/LinedList"/>
    <dgm:cxn modelId="{9522F124-CB7F-432B-8857-AF10B5FAACB9}" type="presParOf" srcId="{DD6136D8-2DFD-4989-9A02-04AC31A1B3B9}" destId="{59CECA48-6FCD-47BA-A723-96F66CC407BD}" srcOrd="1" destOrd="0" presId="urn:microsoft.com/office/officeart/2008/layout/LinedList"/>
    <dgm:cxn modelId="{EA112D56-E486-4E3C-90FE-BC934D12BEFE}" type="presParOf" srcId="{3F577CCA-6C60-478D-9ABA-DFD238097B41}" destId="{7FE66026-24DC-4412-BC47-0F2375BAE38F}" srcOrd="8" destOrd="0" presId="urn:microsoft.com/office/officeart/2008/layout/LinedList"/>
    <dgm:cxn modelId="{121E8E1D-AB15-405C-87EE-66181821BD49}" type="presParOf" srcId="{3F577CCA-6C60-478D-9ABA-DFD238097B41}" destId="{A1EAD50B-F873-4B22-AD1E-1A0EB11C4FA4}" srcOrd="9" destOrd="0" presId="urn:microsoft.com/office/officeart/2008/layout/LinedList"/>
    <dgm:cxn modelId="{C9CE2C21-CDE4-4AAF-9983-C105954E44AA}" type="presParOf" srcId="{A1EAD50B-F873-4B22-AD1E-1A0EB11C4FA4}" destId="{4987BDF3-F05A-4449-9147-7C8F15240768}" srcOrd="0" destOrd="0" presId="urn:microsoft.com/office/officeart/2008/layout/LinedList"/>
    <dgm:cxn modelId="{D81BE286-6FA4-4921-9D25-D902EFFD76EA}" type="presParOf" srcId="{A1EAD50B-F873-4B22-AD1E-1A0EB11C4FA4}" destId="{0ABEAF93-AF94-47B6-A7A9-5C616A68064E}" srcOrd="1" destOrd="0" presId="urn:microsoft.com/office/officeart/2008/layout/LinedList"/>
    <dgm:cxn modelId="{7C216120-5743-4F11-AE2D-6B47B8B11BBC}" type="presParOf" srcId="{3F577CCA-6C60-478D-9ABA-DFD238097B41}" destId="{C8786EFA-AC74-45CD-8D8A-B2640FD0E7B9}" srcOrd="10" destOrd="0" presId="urn:microsoft.com/office/officeart/2008/layout/LinedList"/>
    <dgm:cxn modelId="{F33B3EE3-0664-4FBF-899B-318A5F7DA78C}" type="presParOf" srcId="{3F577CCA-6C60-478D-9ABA-DFD238097B41}" destId="{2C8842EA-8CF7-4604-B529-3DD345456BCF}" srcOrd="11" destOrd="0" presId="urn:microsoft.com/office/officeart/2008/layout/LinedList"/>
    <dgm:cxn modelId="{C13918F0-4636-4B31-AAC4-755FF7B9F2E2}" type="presParOf" srcId="{2C8842EA-8CF7-4604-B529-3DD345456BCF}" destId="{643492DF-EF2B-4273-9467-6740F9A8EB89}" srcOrd="0" destOrd="0" presId="urn:microsoft.com/office/officeart/2008/layout/LinedList"/>
    <dgm:cxn modelId="{68A04068-FAFE-4CAB-8884-A5B169DCC6BC}" type="presParOf" srcId="{2C8842EA-8CF7-4604-B529-3DD345456BCF}" destId="{B9F19F5E-F279-4E2C-8CA8-9238C1D69AAB}" srcOrd="1" destOrd="0" presId="urn:microsoft.com/office/officeart/2008/layout/LinedList"/>
    <dgm:cxn modelId="{61A9809F-03F4-4066-885A-039FA7E03167}" type="presParOf" srcId="{3F577CCA-6C60-478D-9ABA-DFD238097B41}" destId="{C8DA3C36-0436-4D49-9B97-3727227DF9A8}" srcOrd="12" destOrd="0" presId="urn:microsoft.com/office/officeart/2008/layout/LinedList"/>
    <dgm:cxn modelId="{505F2887-E583-437E-BCEC-D59600289E13}" type="presParOf" srcId="{3F577CCA-6C60-478D-9ABA-DFD238097B41}" destId="{1D431A58-EDDB-4660-A917-F21269D8AFB1}" srcOrd="13" destOrd="0" presId="urn:microsoft.com/office/officeart/2008/layout/LinedList"/>
    <dgm:cxn modelId="{7F1C758E-595B-4999-A5F0-2ACCF7A87A36}" type="presParOf" srcId="{1D431A58-EDDB-4660-A917-F21269D8AFB1}" destId="{92656AF6-EAC1-4D4A-8E4A-8A67C248587B}" srcOrd="0" destOrd="0" presId="urn:microsoft.com/office/officeart/2008/layout/LinedList"/>
    <dgm:cxn modelId="{77CA9A2D-25CA-4608-BE8F-883BB5B651FE}" type="presParOf" srcId="{1D431A58-EDDB-4660-A917-F21269D8AFB1}" destId="{18FAD371-202D-4D91-95D7-ADBCB1CAA06F}" srcOrd="1" destOrd="0" presId="urn:microsoft.com/office/officeart/2008/layout/LinedList"/>
    <dgm:cxn modelId="{125AFD3F-6B0D-451B-95E8-CE7B9A71D806}" type="presParOf" srcId="{3F577CCA-6C60-478D-9ABA-DFD238097B41}" destId="{63AEE0D0-701F-407F-A5A9-9814E48CD563}" srcOrd="14" destOrd="0" presId="urn:microsoft.com/office/officeart/2008/layout/LinedList"/>
    <dgm:cxn modelId="{51F364FC-780A-4A2A-AB2C-0F7521CDB370}" type="presParOf" srcId="{3F577CCA-6C60-478D-9ABA-DFD238097B41}" destId="{D40DD726-AF44-4377-A3C4-F4B40CB0B47D}" srcOrd="15" destOrd="0" presId="urn:microsoft.com/office/officeart/2008/layout/LinedList"/>
    <dgm:cxn modelId="{89C0FA61-EB37-4D32-A541-12F14625688C}" type="presParOf" srcId="{D40DD726-AF44-4377-A3C4-F4B40CB0B47D}" destId="{FA1FE796-DFCA-4BAE-81A7-FBC4251E601D}" srcOrd="0" destOrd="0" presId="urn:microsoft.com/office/officeart/2008/layout/LinedList"/>
    <dgm:cxn modelId="{D292085D-8E7D-4A39-85E3-0E5EA19EBB6B}" type="presParOf" srcId="{D40DD726-AF44-4377-A3C4-F4B40CB0B47D}" destId="{FC591747-1F99-40A7-9799-FCF34748B33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192094-F407-4E99-A06E-BEB9E4AA2024}">
      <dsp:nvSpPr>
        <dsp:cNvPr id="0" name=""/>
        <dsp:cNvSpPr/>
      </dsp:nvSpPr>
      <dsp:spPr>
        <a:xfrm>
          <a:off x="0" y="0"/>
          <a:ext cx="752094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433AC4-64DB-4806-A3AC-AB158FC65D32}">
      <dsp:nvSpPr>
        <dsp:cNvPr id="0" name=""/>
        <dsp:cNvSpPr/>
      </dsp:nvSpPr>
      <dsp:spPr>
        <a:xfrm>
          <a:off x="0" y="0"/>
          <a:ext cx="7520940" cy="5220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b="0" kern="1200" dirty="0" smtClean="0"/>
            <a:t>Filiação partidária 02/04/2016</a:t>
          </a:r>
          <a:endParaRPr lang="pt-BR" sz="2500" kern="1200" dirty="0"/>
        </a:p>
      </dsp:txBody>
      <dsp:txXfrm>
        <a:off x="0" y="0"/>
        <a:ext cx="7520940" cy="522058"/>
      </dsp:txXfrm>
    </dsp:sp>
    <dsp:sp modelId="{A7727037-48B9-44B0-86D7-5383B9986D41}">
      <dsp:nvSpPr>
        <dsp:cNvPr id="0" name=""/>
        <dsp:cNvSpPr/>
      </dsp:nvSpPr>
      <dsp:spPr>
        <a:xfrm>
          <a:off x="0" y="522058"/>
          <a:ext cx="7520940" cy="0"/>
        </a:xfrm>
        <a:prstGeom prst="line">
          <a:avLst/>
        </a:prstGeom>
        <a:solidFill>
          <a:schemeClr val="accent2">
            <a:hueOff val="1497647"/>
            <a:satOff val="-284"/>
            <a:lumOff val="-1428"/>
            <a:alphaOff val="0"/>
          </a:schemeClr>
        </a:solidFill>
        <a:ln w="25400" cap="flat" cmpd="sng" algn="ctr">
          <a:solidFill>
            <a:schemeClr val="accent2">
              <a:hueOff val="1497647"/>
              <a:satOff val="-284"/>
              <a:lumOff val="-14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949E0A-1BE5-4459-BA23-267AE844314A}">
      <dsp:nvSpPr>
        <dsp:cNvPr id="0" name=""/>
        <dsp:cNvSpPr/>
      </dsp:nvSpPr>
      <dsp:spPr>
        <a:xfrm>
          <a:off x="0" y="522058"/>
          <a:ext cx="7520940" cy="5220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b="0" kern="1200" smtClean="0"/>
            <a:t>Convenções 20/07 a 05/08/2016</a:t>
          </a:r>
          <a:endParaRPr lang="pt-BR" sz="2500" kern="1200"/>
        </a:p>
      </dsp:txBody>
      <dsp:txXfrm>
        <a:off x="0" y="522058"/>
        <a:ext cx="7520940" cy="522058"/>
      </dsp:txXfrm>
    </dsp:sp>
    <dsp:sp modelId="{3D888EAE-891D-4AC8-BCC7-59B362EC28E7}">
      <dsp:nvSpPr>
        <dsp:cNvPr id="0" name=""/>
        <dsp:cNvSpPr/>
      </dsp:nvSpPr>
      <dsp:spPr>
        <a:xfrm>
          <a:off x="0" y="1044116"/>
          <a:ext cx="7520940" cy="0"/>
        </a:xfrm>
        <a:prstGeom prst="line">
          <a:avLst/>
        </a:prstGeom>
        <a:solidFill>
          <a:schemeClr val="accent2">
            <a:hueOff val="2995294"/>
            <a:satOff val="-568"/>
            <a:lumOff val="-2857"/>
            <a:alphaOff val="0"/>
          </a:schemeClr>
        </a:solidFill>
        <a:ln w="25400" cap="flat" cmpd="sng" algn="ctr">
          <a:solidFill>
            <a:schemeClr val="accent2">
              <a:hueOff val="2995294"/>
              <a:satOff val="-568"/>
              <a:lumOff val="-28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0620C4-E9A2-4312-B6EC-DEF961C697B3}">
      <dsp:nvSpPr>
        <dsp:cNvPr id="0" name=""/>
        <dsp:cNvSpPr/>
      </dsp:nvSpPr>
      <dsp:spPr>
        <a:xfrm>
          <a:off x="0" y="1044116"/>
          <a:ext cx="7520940" cy="5220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b="0" kern="1200" smtClean="0"/>
            <a:t>Registro de candidaturas 15/08/2016</a:t>
          </a:r>
          <a:endParaRPr lang="pt-BR" sz="2500" kern="1200"/>
        </a:p>
      </dsp:txBody>
      <dsp:txXfrm>
        <a:off x="0" y="1044116"/>
        <a:ext cx="7520940" cy="522058"/>
      </dsp:txXfrm>
    </dsp:sp>
    <dsp:sp modelId="{1E3A90DC-DF10-4416-9EB8-DF7A10EC0F9D}">
      <dsp:nvSpPr>
        <dsp:cNvPr id="0" name=""/>
        <dsp:cNvSpPr/>
      </dsp:nvSpPr>
      <dsp:spPr>
        <a:xfrm>
          <a:off x="0" y="1566174"/>
          <a:ext cx="7520940" cy="0"/>
        </a:xfrm>
        <a:prstGeom prst="line">
          <a:avLst/>
        </a:prstGeom>
        <a:solidFill>
          <a:schemeClr val="accent2">
            <a:hueOff val="4492941"/>
            <a:satOff val="-852"/>
            <a:lumOff val="-4285"/>
            <a:alphaOff val="0"/>
          </a:schemeClr>
        </a:solidFill>
        <a:ln w="25400" cap="flat" cmpd="sng" algn="ctr">
          <a:solidFill>
            <a:schemeClr val="accent2">
              <a:hueOff val="4492941"/>
              <a:satOff val="-852"/>
              <a:lumOff val="-428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F8B02E-9D9A-4CB9-9A39-790B51DBB3C8}">
      <dsp:nvSpPr>
        <dsp:cNvPr id="0" name=""/>
        <dsp:cNvSpPr/>
      </dsp:nvSpPr>
      <dsp:spPr>
        <a:xfrm>
          <a:off x="0" y="1566173"/>
          <a:ext cx="7520940" cy="5220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b="0" kern="1200" dirty="0" smtClean="0"/>
            <a:t>Início da campanha 16/08/2016</a:t>
          </a:r>
          <a:endParaRPr lang="pt-BR" sz="2500" kern="1200" dirty="0"/>
        </a:p>
      </dsp:txBody>
      <dsp:txXfrm>
        <a:off x="0" y="1566173"/>
        <a:ext cx="7520940" cy="522058"/>
      </dsp:txXfrm>
    </dsp:sp>
    <dsp:sp modelId="{7FE66026-24DC-4412-BC47-0F2375BAE38F}">
      <dsp:nvSpPr>
        <dsp:cNvPr id="0" name=""/>
        <dsp:cNvSpPr/>
      </dsp:nvSpPr>
      <dsp:spPr>
        <a:xfrm>
          <a:off x="0" y="2088232"/>
          <a:ext cx="7520940" cy="0"/>
        </a:xfrm>
        <a:prstGeom prst="line">
          <a:avLst/>
        </a:prstGeom>
        <a:solidFill>
          <a:schemeClr val="accent2">
            <a:hueOff val="5990588"/>
            <a:satOff val="-1136"/>
            <a:lumOff val="-5714"/>
            <a:alphaOff val="0"/>
          </a:schemeClr>
        </a:solidFill>
        <a:ln w="25400" cap="flat" cmpd="sng" algn="ctr">
          <a:solidFill>
            <a:schemeClr val="accent2">
              <a:hueOff val="5990588"/>
              <a:satOff val="-1136"/>
              <a:lumOff val="-57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87BDF3-F05A-4449-9147-7C8F15240768}">
      <dsp:nvSpPr>
        <dsp:cNvPr id="0" name=""/>
        <dsp:cNvSpPr/>
      </dsp:nvSpPr>
      <dsp:spPr>
        <a:xfrm>
          <a:off x="0" y="2088232"/>
          <a:ext cx="7520940" cy="5220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b="0" kern="1200" smtClean="0"/>
            <a:t>Início propaganda rádio e tv 26/08/2016</a:t>
          </a:r>
          <a:endParaRPr lang="pt-BR" sz="2500" kern="1200"/>
        </a:p>
      </dsp:txBody>
      <dsp:txXfrm>
        <a:off x="0" y="2088232"/>
        <a:ext cx="7520940" cy="522058"/>
      </dsp:txXfrm>
    </dsp:sp>
    <dsp:sp modelId="{C8786EFA-AC74-45CD-8D8A-B2640FD0E7B9}">
      <dsp:nvSpPr>
        <dsp:cNvPr id="0" name=""/>
        <dsp:cNvSpPr/>
      </dsp:nvSpPr>
      <dsp:spPr>
        <a:xfrm>
          <a:off x="0" y="2610289"/>
          <a:ext cx="7520940" cy="0"/>
        </a:xfrm>
        <a:prstGeom prst="line">
          <a:avLst/>
        </a:prstGeom>
        <a:solidFill>
          <a:schemeClr val="accent2">
            <a:hueOff val="7488235"/>
            <a:satOff val="-1420"/>
            <a:lumOff val="-7142"/>
            <a:alphaOff val="0"/>
          </a:schemeClr>
        </a:solidFill>
        <a:ln w="25400" cap="flat" cmpd="sng" algn="ctr">
          <a:solidFill>
            <a:schemeClr val="accent2">
              <a:hueOff val="7488235"/>
              <a:satOff val="-1420"/>
              <a:lumOff val="-71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3492DF-EF2B-4273-9467-6740F9A8EB89}">
      <dsp:nvSpPr>
        <dsp:cNvPr id="0" name=""/>
        <dsp:cNvSpPr/>
      </dsp:nvSpPr>
      <dsp:spPr>
        <a:xfrm>
          <a:off x="0" y="2610290"/>
          <a:ext cx="7520940" cy="5220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b="0" kern="1200" dirty="0" smtClean="0"/>
            <a:t>Primeiro Turno 02/10/2016</a:t>
          </a:r>
          <a:endParaRPr lang="pt-BR" sz="2500" kern="1200" dirty="0"/>
        </a:p>
      </dsp:txBody>
      <dsp:txXfrm>
        <a:off x="0" y="2610290"/>
        <a:ext cx="7520940" cy="522058"/>
      </dsp:txXfrm>
    </dsp:sp>
    <dsp:sp modelId="{C8DA3C36-0436-4D49-9B97-3727227DF9A8}">
      <dsp:nvSpPr>
        <dsp:cNvPr id="0" name=""/>
        <dsp:cNvSpPr/>
      </dsp:nvSpPr>
      <dsp:spPr>
        <a:xfrm>
          <a:off x="0" y="3132348"/>
          <a:ext cx="7520940" cy="0"/>
        </a:xfrm>
        <a:prstGeom prst="line">
          <a:avLst/>
        </a:prstGeom>
        <a:solidFill>
          <a:schemeClr val="accent2">
            <a:hueOff val="8985882"/>
            <a:satOff val="-1704"/>
            <a:lumOff val="-8571"/>
            <a:alphaOff val="0"/>
          </a:schemeClr>
        </a:solidFill>
        <a:ln w="25400" cap="flat" cmpd="sng" algn="ctr">
          <a:solidFill>
            <a:schemeClr val="accent2">
              <a:hueOff val="8985882"/>
              <a:satOff val="-1704"/>
              <a:lumOff val="-85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656AF6-EAC1-4D4A-8E4A-8A67C248587B}">
      <dsp:nvSpPr>
        <dsp:cNvPr id="0" name=""/>
        <dsp:cNvSpPr/>
      </dsp:nvSpPr>
      <dsp:spPr>
        <a:xfrm>
          <a:off x="0" y="3132348"/>
          <a:ext cx="7520940" cy="5220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b="0" kern="1200" dirty="0" smtClean="0"/>
            <a:t>Segundo </a:t>
          </a:r>
          <a:r>
            <a:rPr lang="pt-BR" sz="2500" b="0" kern="1200" smtClean="0"/>
            <a:t>Turno 30/10/2016 FontebTSE</a:t>
          </a:r>
          <a:endParaRPr lang="pt-BR" sz="2500" kern="1200" dirty="0"/>
        </a:p>
      </dsp:txBody>
      <dsp:txXfrm>
        <a:off x="0" y="3132348"/>
        <a:ext cx="7520940" cy="522058"/>
      </dsp:txXfrm>
    </dsp:sp>
    <dsp:sp modelId="{63AEE0D0-701F-407F-A5A9-9814E48CD563}">
      <dsp:nvSpPr>
        <dsp:cNvPr id="0" name=""/>
        <dsp:cNvSpPr/>
      </dsp:nvSpPr>
      <dsp:spPr>
        <a:xfrm>
          <a:off x="0" y="3654405"/>
          <a:ext cx="7520940" cy="0"/>
        </a:xfrm>
        <a:prstGeom prst="line">
          <a:avLst/>
        </a:prstGeom>
        <a:solidFill>
          <a:schemeClr val="accent2">
            <a:hueOff val="10483529"/>
            <a:satOff val="-1988"/>
            <a:lumOff val="-9999"/>
            <a:alphaOff val="0"/>
          </a:schemeClr>
        </a:solidFill>
        <a:ln w="25400" cap="flat" cmpd="sng" algn="ctr">
          <a:solidFill>
            <a:schemeClr val="accent2">
              <a:hueOff val="10483529"/>
              <a:satOff val="-1988"/>
              <a:lumOff val="-99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1FE796-DFCA-4BAE-81A7-FBC4251E601D}">
      <dsp:nvSpPr>
        <dsp:cNvPr id="0" name=""/>
        <dsp:cNvSpPr/>
      </dsp:nvSpPr>
      <dsp:spPr>
        <a:xfrm>
          <a:off x="0" y="3654406"/>
          <a:ext cx="7520940" cy="5220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b="1" kern="1200" smtClean="0"/>
            <a:t>Fonte TSE</a:t>
          </a:r>
          <a:endParaRPr lang="pt-BR" sz="2500" kern="1200" dirty="0"/>
        </a:p>
      </dsp:txBody>
      <dsp:txXfrm>
        <a:off x="0" y="3654406"/>
        <a:ext cx="7520940" cy="5220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pt-BR" sz="1200"/>
            </a:lvl1pPr>
          </a:lstStyle>
          <a:p>
            <a:fld id="{724506C0-3FFE-45A5-803D-9F4FC5464A70}" type="datetimeFigureOut">
              <a:t>27/01/2016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pt-BR" sz="1200"/>
            </a:lvl1pPr>
          </a:lstStyle>
          <a:p>
            <a:fld id="{F8646707-6BBD-41A9-B4DF-0C76A73A2D2A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1786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46707-6BBD-41A9-B4DF-0C76A73A2D2A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821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600" b="0"/>
            </a:lvl1pPr>
          </a:lstStyle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332145" y="2426108"/>
            <a:ext cx="6511131" cy="69467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600" b="1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pt-BR" smtClean="0"/>
              <a:t>27/01/2016</a:t>
            </a:fld>
            <a:endParaRPr kumimoji="0"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/>
          <a:lstStyle/>
          <a:p>
            <a:endParaRPr kumimoji="0"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pt-BR" smtClean="0"/>
              <a:t>‹nº›</a:t>
            </a:fld>
            <a:endParaRPr kumimoji="0"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 b="0"/>
            </a:lvl1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pt-BR" smtClean="0"/>
              <a:t>27/01/2016</a:t>
            </a:fld>
            <a:endParaRPr kumimoji="0"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/>
          <a:lstStyle/>
          <a:p>
            <a:endParaRPr kumimoji="0"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pt-BR" smtClean="0"/>
              <a:t>‹nº›</a:t>
            </a:fld>
            <a:endParaRPr kumimoji="0"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pt-BR" smtClean="0"/>
              <a:t>27/01/2016</a:t>
            </a:fld>
            <a:endParaRPr kumimoji="0"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/>
          <a:lstStyle/>
          <a:p>
            <a:endParaRPr kumimoji="0"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pt-BR" smtClean="0"/>
              <a:t>‹nº›</a:t>
            </a:fld>
            <a:endParaRPr kumimoji="0"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pt-BR" smtClean="0"/>
              <a:t>27/01/2016</a:t>
            </a:fld>
            <a:endParaRPr kumimoji="0"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/>
          <a:lstStyle/>
          <a:p>
            <a:endParaRPr kumimoji="0"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pt-BR" smtClean="0"/>
              <a:t>‹nº›</a:t>
            </a:fld>
            <a:endParaRPr kumimoji="0" lang="pt-B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pt-BR" smtClean="0"/>
              <a:t>27/01/2016</a:t>
            </a:fld>
            <a:endParaRPr kumimoji="0"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/>
          <a:lstStyle/>
          <a:p>
            <a:endParaRPr kumimoji="0"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pt-BR" smtClean="0"/>
              <a:t>‹nº›</a:t>
            </a:fld>
            <a:endParaRPr kumimoji="0"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pt-BR" smtClean="0"/>
              <a:t>27/01/2016</a:t>
            </a:fld>
            <a:endParaRPr kumimoji="0"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/>
          <a:lstStyle/>
          <a:p>
            <a:endParaRPr kumimoji="0"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pt-BR" smtClean="0"/>
              <a:t>‹nº›</a:t>
            </a:fld>
            <a:endParaRPr kumimoji="0"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1" y="6165304"/>
            <a:ext cx="3782293" cy="692697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6165304"/>
            <a:ext cx="9146380" cy="692697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F922158D-428B-4987-8B28-745A2AFA1252}" type="datetimeFigureOut">
              <a:rPr lang="pt-BR" smtClean="0"/>
              <a:pPr/>
              <a:t>27/01/2016</a:t>
            </a:fld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15FC477-0A05-4F3E-8EE9-E015C9089D56}" type="slidenum">
              <a:rPr lang="pt-BR" smtClean="0"/>
              <a:t>‹nº›</a:t>
            </a:fld>
            <a:endParaRPr kumimoji="0" lang="pt-BR" dirty="0"/>
          </a:p>
        </p:txBody>
      </p:sp>
      <p:pic>
        <p:nvPicPr>
          <p:cNvPr id="3074" name="Picture 2" descr="C:\Users\Valdeci Celestrino\Desktop\Logo2PNG.png"/>
          <p:cNvPicPr>
            <a:picLocks noChangeAspect="1" noChangeArrowheads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847" y="6191024"/>
            <a:ext cx="1728191" cy="641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67" r:id="rId4"/>
    <p:sldLayoutId id="2147483670" r:id="rId5"/>
    <p:sldLayoutId id="2147483671" r:id="rId6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b="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 rot="19140000">
            <a:off x="2689506" y="2737736"/>
            <a:ext cx="4474302" cy="576750"/>
          </a:xfrm>
        </p:spPr>
        <p:txBody>
          <a:bodyPr>
            <a:normAutofit/>
          </a:bodyPr>
          <a:lstStyle/>
          <a:p>
            <a:r>
              <a:rPr lang="pt-BR" sz="2800" dirty="0">
                <a:solidFill>
                  <a:schemeClr val="bg1"/>
                </a:solidFill>
              </a:rPr>
              <a:t>ROGÉRIO CALAZANS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 rot="19140000">
            <a:off x="50600" y="5634966"/>
            <a:ext cx="2176272" cy="201168"/>
          </a:xfrm>
        </p:spPr>
        <p:txBody>
          <a:bodyPr/>
          <a:lstStyle/>
          <a:p>
            <a:fld id="{37EC6791-4305-45CA-AD3F-409A261141DD}" type="datetime1">
              <a:rPr lang="pt-BR" sz="1400" smtClean="0"/>
              <a:t>27/01/2016</a:t>
            </a:fld>
            <a:endParaRPr kumimoji="0" lang="pt-BR" sz="1400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 rot="19140000">
            <a:off x="-451079" y="2196938"/>
            <a:ext cx="7081374" cy="1272499"/>
          </a:xfrm>
        </p:spPr>
        <p:txBody>
          <a:bodyPr/>
          <a:lstStyle/>
          <a:p>
            <a:pPr algn="ctr"/>
            <a:r>
              <a:rPr lang="pt-BR" sz="2400" u="sng" dirty="0" smtClean="0"/>
              <a:t>Calendário Eleitoral </a:t>
            </a:r>
            <a:r>
              <a:rPr lang="pt-BR" sz="2400" u="sng" dirty="0"/>
              <a:t>E </a:t>
            </a:r>
            <a:r>
              <a:rPr lang="pt-BR" sz="2400" u="sng" dirty="0" smtClean="0"/>
              <a:t>suas principais mudanças para  2016</a:t>
            </a:r>
            <a:r>
              <a:rPr lang="pt-BR" sz="2400" dirty="0"/>
              <a:t/>
            </a:r>
            <a:br>
              <a:rPr lang="pt-BR" sz="2400" dirty="0"/>
            </a:br>
            <a:endParaRPr lang="pt-BR" sz="2400" dirty="0"/>
          </a:p>
        </p:txBody>
      </p:sp>
      <p:pic>
        <p:nvPicPr>
          <p:cNvPr id="6" name="Picture 3" descr="C:\Users\Valdeci Celestrino\Desktop\Logo2PNG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141650"/>
            <a:ext cx="6230034" cy="231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82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Calendário eleitoral 2016 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3434287"/>
              </p:ext>
            </p:extLst>
          </p:nvPr>
        </p:nvGraphicFramePr>
        <p:xfrm>
          <a:off x="867484" y="1556792"/>
          <a:ext cx="752094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73213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192094-F407-4E99-A06E-BEB9E4AA20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AB192094-F407-4E99-A06E-BEB9E4AA20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433AC4-64DB-4806-A3AC-AB158FC65D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8E433AC4-64DB-4806-A3AC-AB158FC65D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7727037-48B9-44B0-86D7-5383B9986D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A7727037-48B9-44B0-86D7-5383B9986D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949E0A-1BE5-4459-BA23-267AE84431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32949E0A-1BE5-4459-BA23-267AE84431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D888EAE-891D-4AC8-BCC7-59B362EC28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3D888EAE-891D-4AC8-BCC7-59B362EC28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0620C4-E9A2-4312-B6EC-DEF961C697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080620C4-E9A2-4312-B6EC-DEF961C697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E3A90DC-DF10-4416-9EB8-DF7A10EC0F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1E3A90DC-DF10-4416-9EB8-DF7A10EC0F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F8B02E-9D9A-4CB9-9A39-790B51DBB3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graphicEl>
                                              <a:dgm id="{08F8B02E-9D9A-4CB9-9A39-790B51DBB3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E66026-24DC-4412-BC47-0F2375BAE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7FE66026-24DC-4412-BC47-0F2375BAE3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987BDF3-F05A-4449-9147-7C8F152407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dgm id="{4987BDF3-F05A-4449-9147-7C8F152407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786EFA-AC74-45CD-8D8A-B2640FD0E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C8786EFA-AC74-45CD-8D8A-B2640FD0E7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3492DF-EF2B-4273-9467-6740F9A8EB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graphicEl>
                                              <a:dgm id="{643492DF-EF2B-4273-9467-6740F9A8EB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DA3C36-0436-4D49-9B97-3727227DF9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C8DA3C36-0436-4D49-9B97-3727227DF9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656AF6-EAC1-4D4A-8E4A-8A67C24858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graphicEl>
                                              <a:dgm id="{92656AF6-EAC1-4D4A-8E4A-8A67C24858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AEE0D0-701F-407F-A5A9-9814E48CD5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>
                                            <p:graphicEl>
                                              <a:dgm id="{63AEE0D0-701F-407F-A5A9-9814E48CD5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A1FE796-DFCA-4BAE-81A7-FBC4251E60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">
                                            <p:graphicEl>
                                              <a:dgm id="{FA1FE796-DFCA-4BAE-81A7-FBC4251E60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Principais mudanças</a:t>
            </a:r>
            <a:endParaRPr lang="pt-BR" dirty="0"/>
          </a:p>
        </p:txBody>
      </p:sp>
      <p:graphicFrame>
        <p:nvGraphicFramePr>
          <p:cNvPr id="13" name="Espaço Reservado para Conteúdo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6700038"/>
              </p:ext>
            </p:extLst>
          </p:nvPr>
        </p:nvGraphicFramePr>
        <p:xfrm>
          <a:off x="822960" y="1656239"/>
          <a:ext cx="7565451" cy="3227843"/>
        </p:xfrm>
        <a:graphic>
          <a:graphicData uri="http://schemas.openxmlformats.org/drawingml/2006/table">
            <a:tbl>
              <a:tblPr firstRow="1" firstCol="1" bandRow="1">
                <a:tableStyleId>{638B1855-1B75-4FBE-930C-398BA8C253C6}</a:tableStyleId>
              </a:tblPr>
              <a:tblGrid>
                <a:gridCol w="1553105"/>
                <a:gridCol w="2210863"/>
                <a:gridCol w="3801483"/>
              </a:tblGrid>
              <a:tr h="5343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 dirty="0">
                          <a:effectLst/>
                        </a:rPr>
                        <a:t>Assunto 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0047" marR="120047" marT="60024" marB="6002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 dirty="0">
                          <a:effectLst/>
                        </a:rPr>
                        <a:t>Como era 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0047" marR="120047" marT="60024" marB="6002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>
                          <a:effectLst/>
                        </a:rPr>
                        <a:t>Lei 13.165/2015 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0047" marR="120047" marT="60024" marB="60024"/>
                </a:tc>
              </a:tr>
              <a:tr h="9178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>
                          <a:effectLst/>
                        </a:rPr>
                        <a:t>Desfiliação 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0047" marR="120047" marT="60024" marB="6002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 dirty="0">
                          <a:effectLst/>
                        </a:rPr>
                        <a:t>Perda mandato 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0047" marR="120047" marT="60024" marB="6002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 dirty="0">
                          <a:effectLst/>
                        </a:rPr>
                        <a:t>Janela de 30 dias para desfiliação sem perda do mandato, no sétimo mês que antecede às eleições. 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0047" marR="120047" marT="60024" marB="60024"/>
                </a:tc>
              </a:tr>
              <a:tr h="4585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>
                          <a:effectLst/>
                        </a:rPr>
                        <a:t>Prazo Filiação 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0047" marR="120047" marT="60024" marB="6002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>
                          <a:effectLst/>
                        </a:rPr>
                        <a:t>1 ano antes eleições 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0047" marR="120047" marT="60024" marB="6002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>
                          <a:effectLst/>
                        </a:rPr>
                        <a:t> 6 meses antes eleições 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0047" marR="120047" marT="60024" marB="60024"/>
                </a:tc>
              </a:tr>
              <a:tr h="1317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>
                          <a:effectLst/>
                        </a:rPr>
                        <a:t>Fidelidade Partidária 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0047" marR="120047" marT="60024" marB="6002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>
                          <a:effectLst/>
                        </a:rPr>
                        <a:t>Para cargos proporcionais 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0047" marR="120047" marT="60024" marB="6002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 dirty="0">
                          <a:effectLst/>
                        </a:rPr>
                        <a:t>Não há perda de cargo quando: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 dirty="0">
                          <a:effectLst/>
                        </a:rPr>
                        <a:t>A) mudança substancial ou desvio reiterado do programa partidário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 dirty="0">
                          <a:effectLst/>
                        </a:rPr>
                        <a:t>B) grave discriminação política pessoal.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0047" marR="120047" marT="60024" marB="6002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9140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Principais mudanças</a:t>
            </a: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489276"/>
              </p:ext>
            </p:extLst>
          </p:nvPr>
        </p:nvGraphicFramePr>
        <p:xfrm>
          <a:off x="467544" y="1988840"/>
          <a:ext cx="8274216" cy="3855284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698608"/>
                <a:gridCol w="2417985"/>
                <a:gridCol w="4157623"/>
              </a:tblGrid>
              <a:tr h="25824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 dirty="0">
                          <a:effectLst/>
                        </a:rPr>
                        <a:t>Coligação Partidária 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293" marR="131293" marT="65646" marB="6564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 u="sng" dirty="0">
                          <a:effectLst/>
                        </a:rPr>
                        <a:t>Permitida 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293" marR="131293" marT="65646" marB="6564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 dirty="0">
                          <a:effectLst/>
                        </a:rPr>
                        <a:t>Permitida, mas os candidatos com votações insignificantes não deverão mais ganhar cadeiras nos parlamentos, somente estarão eleitos aqueles que obtiverem número igual ou superior a 10% do quociente eleitoral.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 dirty="0">
                          <a:effectLst/>
                        </a:rPr>
                        <a:t> Na prática, uma cláusula de barreira individual. Ex. quociente 5.000. Candidato precisa de pelo menos 500 votos para direito a assumir na coligação. 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293" marR="131293" marT="65646" marB="65646"/>
                </a:tc>
              </a:tr>
              <a:tr h="12728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>
                          <a:effectLst/>
                        </a:rPr>
                        <a:t>Período Propaganda Eleitoral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293" marR="131293" marT="65646" marB="6564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 dirty="0">
                          <a:effectLst/>
                        </a:rPr>
                        <a:t>90 dias a partir do registro em 5 de julho 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293" marR="131293" marT="65646" marB="6564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 dirty="0">
                          <a:effectLst/>
                        </a:rPr>
                        <a:t> A partir do registro em 15 de agosto 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293" marR="131293" marT="65646" marB="65646"/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134466"/>
              </p:ext>
            </p:extLst>
          </p:nvPr>
        </p:nvGraphicFramePr>
        <p:xfrm>
          <a:off x="467543" y="1340768"/>
          <a:ext cx="8274221" cy="584438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698609"/>
                <a:gridCol w="2417987"/>
                <a:gridCol w="4157625"/>
              </a:tblGrid>
              <a:tr h="5844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 dirty="0">
                          <a:effectLst/>
                        </a:rPr>
                        <a:t>Assunto 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293" marR="131293" marT="65646" marB="6564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 dirty="0">
                          <a:effectLst/>
                        </a:rPr>
                        <a:t>Como era 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293" marR="131293" marT="65646" marB="6564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 dirty="0">
                          <a:effectLst/>
                        </a:rPr>
                        <a:t>Lei 13.165/2015 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1293" marR="131293" marT="65646" marB="656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87844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5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Principais mudanças</a:t>
            </a: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7559020"/>
              </p:ext>
            </p:extLst>
          </p:nvPr>
        </p:nvGraphicFramePr>
        <p:xfrm>
          <a:off x="822961" y="1158064"/>
          <a:ext cx="7520940" cy="457519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543968"/>
                <a:gridCol w="2197855"/>
                <a:gridCol w="3779117"/>
              </a:tblGrid>
              <a:tr h="7318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 dirty="0">
                          <a:effectLst/>
                        </a:rPr>
                        <a:t>Assunto 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591" marR="126591" marT="63296" marB="6329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 dirty="0">
                          <a:effectLst/>
                        </a:rPr>
                        <a:t>Como era </a:t>
                      </a:r>
                      <a:endParaRPr lang="pt-BR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591" marR="126591" marT="63296" marB="6329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 dirty="0">
                          <a:effectLst/>
                        </a:rPr>
                        <a:t>Lei 13.165/2015 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591" marR="126591" marT="63296" marB="63296"/>
                </a:tc>
              </a:tr>
              <a:tr h="11569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>
                          <a:effectLst/>
                        </a:rPr>
                        <a:t>Convenções partidárias </a:t>
                      </a:r>
                      <a:endParaRPr lang="pt-B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341" marR="119341" marT="59670" marB="596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dirty="0">
                          <a:effectLst/>
                        </a:rPr>
                        <a:t>12 a 30 de junho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dirty="0">
                          <a:effectLst/>
                        </a:rPr>
                        <a:t>Prazo de 1 ano para filiação </a:t>
                      </a:r>
                      <a:endParaRPr lang="pt-B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341" marR="119341" marT="59670" marB="596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dirty="0">
                          <a:effectLst/>
                        </a:rPr>
                        <a:t>20 julho a 5 de agosto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dirty="0">
                          <a:effectLst/>
                        </a:rPr>
                        <a:t>Prazo de 6 meses para filiação </a:t>
                      </a:r>
                      <a:endParaRPr lang="pt-B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341" marR="119341" marT="59670" marB="59670"/>
                </a:tc>
              </a:tr>
              <a:tr h="15294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>
                          <a:effectLst/>
                        </a:rPr>
                        <a:t>Número de Candidatos por vaga </a:t>
                      </a:r>
                      <a:endParaRPr lang="pt-B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341" marR="119341" marT="59670" marB="596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dirty="0">
                          <a:effectLst/>
                        </a:rPr>
                        <a:t>Partido: 1,5 candidato por vaga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dirty="0">
                          <a:effectLst/>
                        </a:rPr>
                        <a:t>Coligação: 2 candidatos por vaga </a:t>
                      </a:r>
                      <a:endParaRPr lang="pt-B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341" marR="119341" marT="59670" marB="596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dirty="0">
                          <a:effectLst/>
                        </a:rPr>
                        <a:t>Partidos ou coligações 1,5 por vaga.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dirty="0">
                          <a:effectLst/>
                        </a:rPr>
                        <a:t>Cidades até 100 mil eleitores Câmara Deputados até 12 vagas permanece regra atual</a:t>
                      </a:r>
                      <a:endParaRPr lang="pt-B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341" marR="119341" marT="59670" marB="59670"/>
                </a:tc>
              </a:tr>
              <a:tr h="11569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>
                          <a:effectLst/>
                        </a:rPr>
                        <a:t>Financiamento</a:t>
                      </a:r>
                      <a:endParaRPr lang="pt-B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341" marR="119341" marT="59670" marB="596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dirty="0">
                          <a:effectLst/>
                        </a:rPr>
                        <a:t>Empresas podiam fazer doações para partidos e candidatos</a:t>
                      </a:r>
                      <a:endParaRPr lang="pt-B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341" marR="119341" marT="59670" marB="596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dirty="0">
                          <a:effectLst/>
                        </a:rPr>
                        <a:t>Doações empresariais não permitidas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300" dirty="0">
                          <a:effectLst/>
                        </a:rPr>
                        <a:t> </a:t>
                      </a:r>
                      <a:endParaRPr lang="pt-B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341" marR="119341" marT="59670" marB="5967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86842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Principais mudanças</a:t>
            </a: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2670985"/>
              </p:ext>
            </p:extLst>
          </p:nvPr>
        </p:nvGraphicFramePr>
        <p:xfrm>
          <a:off x="1166545" y="1268394"/>
          <a:ext cx="6978109" cy="4752894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1461239"/>
                <a:gridCol w="2010516"/>
                <a:gridCol w="3506354"/>
              </a:tblGrid>
              <a:tr h="4752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Limite gastos nas eleições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27" marR="110727" marT="55363" marB="5536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Definido pelos próprios partidos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27" marR="110727" marT="55363" marB="5536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Haverá limites de gastos.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Definido com base nos maiores gastos das eleições anteriores: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70% (setenta por cento) nas eleições de apenas um turno;</a:t>
                      </a:r>
                      <a:br>
                        <a:rPr lang="pt-BR" sz="1400" dirty="0">
                          <a:effectLst/>
                        </a:rPr>
                      </a:br>
                      <a:r>
                        <a:rPr lang="pt-BR" sz="1400" dirty="0">
                          <a:effectLst/>
                        </a:rPr>
                        <a:t>b) 50% (cinquenta por cento) nas eleições  em que houve dois turnos;</a:t>
                      </a:r>
                      <a:br>
                        <a:rPr lang="pt-BR" sz="1400" dirty="0">
                          <a:effectLst/>
                        </a:rPr>
                      </a:br>
                      <a:r>
                        <a:rPr lang="pt-BR" sz="1400" dirty="0">
                          <a:effectLst/>
                        </a:rPr>
                        <a:t>II - para o segundo turno das eleições, onde houver, o limite de gastos será de 30% (trinta por cento) </a:t>
                      </a:r>
                      <a:br>
                        <a:rPr lang="pt-BR" sz="1400" dirty="0">
                          <a:effectLst/>
                        </a:rPr>
                      </a:br>
                      <a:r>
                        <a:rPr lang="pt-BR" sz="1400" dirty="0">
                          <a:effectLst/>
                        </a:rPr>
                        <a:t>Nos Municípios de até dez mil eleitores, o limite de gastos será de R$ 100.000,00 (cem mil reais) para Prefeito e de R$ 10.000,00 (dez mil reais) para Vereador,</a:t>
                      </a:r>
                      <a:br>
                        <a:rPr lang="pt-BR" sz="1400" dirty="0">
                          <a:effectLst/>
                        </a:rPr>
                      </a:br>
                      <a:r>
                        <a:rPr lang="pt-BR" sz="1400" dirty="0">
                          <a:effectLst/>
                        </a:rPr>
                        <a:t>Senador, Deputado Federal, Deputado Estadual, Deputado Distrital e Vereador será de 70% (setenta por cento) do maior gasto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27" marR="110727" marT="55363" marB="55363"/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225751"/>
              </p:ext>
            </p:extLst>
          </p:nvPr>
        </p:nvGraphicFramePr>
        <p:xfrm>
          <a:off x="1115616" y="861359"/>
          <a:ext cx="7066616" cy="499141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450701"/>
                <a:gridCol w="2065087"/>
                <a:gridCol w="3550828"/>
              </a:tblGrid>
              <a:tr h="4991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Assunto 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131" marR="112131" marT="56066" marB="56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Como era 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131" marR="112131" marT="56066" marB="5606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Lei 13.165/2015 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131" marR="112131" marT="56066" marB="5606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2249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Principais mudanças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1369901"/>
              </p:ext>
            </p:extLst>
          </p:nvPr>
        </p:nvGraphicFramePr>
        <p:xfrm>
          <a:off x="971600" y="1532045"/>
          <a:ext cx="7372299" cy="4572617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513454"/>
                <a:gridCol w="2154417"/>
                <a:gridCol w="3704428"/>
              </a:tblGrid>
              <a:tr h="12179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Prestação de contas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6982" marR="116982" marT="58491" marB="5849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Duas parciais e ao final eleições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6982" marR="116982" marT="58491" marB="5849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Prestação em 72 horas depois da doação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Sistema simplificado para Municípios até 50 mil eleitores e arrecadações de até R$ 20 mil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6982" marR="116982" marT="58491" marB="58491"/>
                </a:tc>
              </a:tr>
              <a:tr h="10666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Propaganda eleitoral Placas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6982" marR="116982" marT="58491" marB="5849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Até 4m²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6982" marR="116982" marT="58491" marB="5849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Até 0.5m² em adesivo ou papel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6982" marR="116982" marT="58491" marB="58491"/>
                </a:tc>
              </a:tr>
              <a:tr h="22726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Cassação do diploma ou perda mandato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6982" marR="116982" marT="58491" marB="5849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Se mais da metade dos votos da eleição majoritária forem anulados Justiça eleitoral marca novas eleições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6982" marR="116982" marT="58491" marB="5849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A decisão da Justiça Eleitoral que importe o indeferimento do registro, a cassação do diploma ou a perda do mandato de candidato eleito em pleito majoritário acarreta, após o trânsito em julgado, a realização de novas eleições, independentemente do número de votos anulados. A eleição será indireta, se a vacância do cargo ocorrer a menos de seis meses do final do mandato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6982" marR="116982" marT="58491" marB="58491"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341618"/>
              </p:ext>
            </p:extLst>
          </p:nvPr>
        </p:nvGraphicFramePr>
        <p:xfrm>
          <a:off x="971599" y="976729"/>
          <a:ext cx="7372299" cy="52073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513453"/>
                <a:gridCol w="2154417"/>
                <a:gridCol w="3704429"/>
              </a:tblGrid>
              <a:tr h="520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Assunto 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6982" marR="116982" marT="58490" marB="584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Como era 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6982" marR="116982" marT="58490" marB="584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Lei 13.165/2015 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6982" marR="116982" marT="58490" marB="584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6513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Principais mudanças</a:t>
            </a: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611000"/>
              </p:ext>
            </p:extLst>
          </p:nvPr>
        </p:nvGraphicFramePr>
        <p:xfrm>
          <a:off x="822961" y="2060848"/>
          <a:ext cx="7520940" cy="2727158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543968"/>
                <a:gridCol w="2197855"/>
                <a:gridCol w="3779117"/>
              </a:tblGrid>
              <a:tr h="27125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 dirty="0">
                          <a:effectLst/>
                        </a:rPr>
                        <a:t>Participação Feminina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340" marR="119340" marT="59670" marB="596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 dirty="0">
                          <a:effectLst/>
                        </a:rPr>
                        <a:t>Pouco estímulo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340" marR="119340" marT="59670" marB="596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 dirty="0">
                          <a:effectLst/>
                        </a:rPr>
                        <a:t>Horário eleitoral TSE para estimular (5 min diários) entre 01 abril e 30 julho ano eleitoral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 dirty="0">
                          <a:effectLst/>
                        </a:rPr>
                        <a:t>10% do tempo da inserção partidos destinado às mulheres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 dirty="0">
                          <a:effectLst/>
                        </a:rPr>
                        <a:t>5% a 15% recursos fundo partidário para candidatadas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340" marR="119340" marT="59670" marB="59670"/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263513"/>
              </p:ext>
            </p:extLst>
          </p:nvPr>
        </p:nvGraphicFramePr>
        <p:xfrm>
          <a:off x="826045" y="1516539"/>
          <a:ext cx="7520946" cy="53123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543970"/>
                <a:gridCol w="2197857"/>
                <a:gridCol w="3779119"/>
              </a:tblGrid>
              <a:tr h="5312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 dirty="0">
                          <a:effectLst/>
                        </a:rPr>
                        <a:t>Assunto 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340" marR="119340" marT="59670" marB="596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 dirty="0">
                          <a:effectLst/>
                        </a:rPr>
                        <a:t>Como era 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340" marR="119340" marT="59670" marB="596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 dirty="0">
                          <a:effectLst/>
                        </a:rPr>
                        <a:t>Lei 13.165/2015 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340" marR="119340" marT="59670" marB="5967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48036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-252536" y="-531440"/>
            <a:ext cx="9649072" cy="738944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1655676" y="686306"/>
            <a:ext cx="58326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 smtClean="0">
                <a:solidFill>
                  <a:schemeClr val="bg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Obrigado</a:t>
            </a:r>
            <a:endParaRPr lang="pt-BR" sz="8800" b="1" dirty="0">
              <a:solidFill>
                <a:schemeClr val="bg1"/>
              </a:solidFill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pic>
        <p:nvPicPr>
          <p:cNvPr id="4099" name="Picture 3" descr="C:\Users\Valdeci Celestrino\Desktop\Logo2PNG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355" y="2283262"/>
            <a:ext cx="7745290" cy="2873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1403648" y="5364505"/>
            <a:ext cx="6526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>
                <a:solidFill>
                  <a:schemeClr val="bg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(calazans.advogado@gmail.com</a:t>
            </a:r>
            <a:r>
              <a:rPr lang="pt-BR" sz="3200" dirty="0" smtClean="0">
                <a:solidFill>
                  <a:schemeClr val="bg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)</a:t>
            </a:r>
            <a:endParaRPr lang="pt-BR" sz="3200" dirty="0">
              <a:solidFill>
                <a:schemeClr val="bg1"/>
              </a:solidFill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3223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750"/>
                            </p:stCondLst>
                            <p:childTnLst>
                              <p:par>
                                <p:cTn id="1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3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2Rogério">
  <a:themeElements>
    <a:clrScheme name="Â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Â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Â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2FDBA4A-954E-4D4F-9247-12B035F408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A2Rogério</Template>
  <TotalTime>0</TotalTime>
  <Words>411</Words>
  <Application>Microsoft Office PowerPoint</Application>
  <PresentationFormat>Apresentação na tela (4:3)</PresentationFormat>
  <Paragraphs>96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A2Rogério</vt:lpstr>
      <vt:lpstr>Calendário Eleitoral E suas principais mudanças para  2016 </vt:lpstr>
      <vt:lpstr>Calendário eleitoral 2016 </vt:lpstr>
      <vt:lpstr>Principais mudanças</vt:lpstr>
      <vt:lpstr>Principais mudanças</vt:lpstr>
      <vt:lpstr>Principais mudanças</vt:lpstr>
      <vt:lpstr>Principais mudanças</vt:lpstr>
      <vt:lpstr>Principais mudanças</vt:lpstr>
      <vt:lpstr>Principais mudanças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2013-06-07T15:59:50Z</dcterms:created>
  <dcterms:modified xsi:type="dcterms:W3CDTF">2016-01-27T19:47:59Z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TC016745569991</vt:lpwstr>
  </property>
</Properties>
</file>