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C8C738-F227-4D71-9CC4-CD0DD0A36D59}" v="7" dt="2021-12-31T17:39:59.8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1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LEANDRO MAIDANA SILVA" userId="07418b219475ea18" providerId="LiveId" clId="{BDC8C738-F227-4D71-9CC4-CD0DD0A36D59}"/>
    <pc:docChg chg="modSld">
      <pc:chgData name="CARLOS LEANDRO MAIDANA SILVA" userId="07418b219475ea18" providerId="LiveId" clId="{BDC8C738-F227-4D71-9CC4-CD0DD0A36D59}" dt="2021-12-31T17:39:59.837" v="6"/>
      <pc:docMkLst>
        <pc:docMk/>
      </pc:docMkLst>
      <pc:sldChg chg="modAnim">
        <pc:chgData name="CARLOS LEANDRO MAIDANA SILVA" userId="07418b219475ea18" providerId="LiveId" clId="{BDC8C738-F227-4D71-9CC4-CD0DD0A36D59}" dt="2021-12-31T17:39:59.837" v="6"/>
        <pc:sldMkLst>
          <pc:docMk/>
          <pc:sldMk cId="4109487326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E98E50-A1C9-41D4-8690-E7E97C147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163F40-4BB7-463E-891E-5F5686438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EC8941D-2AF7-40DC-9CFB-49025243F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33692-F10D-4CF5-9A2F-36EFB26ECF49}" type="datetimeFigureOut">
              <a:rPr lang="pt-BR" smtClean="0"/>
              <a:t>31/12/2021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0D6BC3-DD3C-4869-B141-147BA6644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A6135B-5FAC-4FF9-92C9-C82B50C20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5FA0-E1CE-467A-8DB2-EFFE01530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522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F79181-6CAF-48EF-A3A1-C738E55F0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6EEAB80-64B0-4664-BCB3-8D14F1656C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1953503-7997-4DDA-9C33-03AA5E378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33692-F10D-4CF5-9A2F-36EFB26ECF49}" type="datetimeFigureOut">
              <a:rPr lang="pt-BR" smtClean="0"/>
              <a:t>31/12/2021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CD669B0-5B33-4F0F-950A-67F23E1E3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A13685-E3B1-4A86-8F91-8F59AEBB7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5FA0-E1CE-467A-8DB2-EFFE01530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326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B98B2AE-CF23-42FA-B762-8B87138EA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9B53BD6-1A9A-4B9E-8AA6-2AD6DCB1B4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EA17E3-CCD4-4070-8330-0509AB0DB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33692-F10D-4CF5-9A2F-36EFB26ECF49}" type="datetimeFigureOut">
              <a:rPr lang="pt-BR" smtClean="0"/>
              <a:t>31/12/2021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FE7EAA-5805-4E81-8831-975CDAF85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C8C93E-ECED-4E9E-9571-F8EDE3085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5FA0-E1CE-467A-8DB2-EFFE01530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0191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4D079B-C6EA-4812-9A40-BEFCAC377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240A64-BCFF-4200-9C13-5AD3CF1C5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0AC5CD-5F00-42FD-9DF7-2F1BC1B8C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33692-F10D-4CF5-9A2F-36EFB26ECF49}" type="datetimeFigureOut">
              <a:rPr lang="pt-BR" smtClean="0"/>
              <a:t>31/12/2021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AB958F-9EDA-46BA-8629-D60DC64E1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3B2320-6D13-425A-A1B6-D5F4DAE77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5FA0-E1CE-467A-8DB2-EFFE01530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923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DE714C-7DEE-42FC-A832-77E2A5AF0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F8762DD-0C2B-4569-B68F-7152FF2B8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228CD0-84B7-4AA8-8EAE-39F25EBF2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33692-F10D-4CF5-9A2F-36EFB26ECF49}" type="datetimeFigureOut">
              <a:rPr lang="pt-BR" smtClean="0"/>
              <a:t>31/12/2021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3389B59-8DC2-44E4-B6DC-34A5111BB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6CD3FF5-69D9-4F37-8B23-A51AA815A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5FA0-E1CE-467A-8DB2-EFFE01530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69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5B3722-51D6-4011-AF9F-C2E4E99F2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B72608-A1C6-41E7-BA93-88137AD11D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D4A456C-3A8D-47A7-A7DA-BF0920AE8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FF13AEC-8E22-4468-8F3D-DB48CEAAD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33692-F10D-4CF5-9A2F-36EFB26ECF49}" type="datetimeFigureOut">
              <a:rPr lang="pt-BR" smtClean="0"/>
              <a:t>31/12/2021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F86BAD-6F6B-4B67-B730-DCC160176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1A89031-6B1D-4F6E-A3F6-051D239D7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5FA0-E1CE-467A-8DB2-EFFE01530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2646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4907FF-274E-4EB1-9C52-1DF06A656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24481C8-43FC-4AEC-8D8D-E4CB55287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3BF0794-1271-453F-952C-50EC02D01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7BF3DBA-306B-488D-8BB1-316823B1D8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B18C6FB-ED84-47BE-BD45-5E41EEC50F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DE4B64E-68CE-491B-99AB-D3C818CC6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33692-F10D-4CF5-9A2F-36EFB26ECF49}" type="datetimeFigureOut">
              <a:rPr lang="pt-BR" smtClean="0"/>
              <a:t>31/12/2021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DACB036-64A6-4137-ACF0-8D56C44A4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2059E79-2A32-4A3D-AD63-41FB1C354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5FA0-E1CE-467A-8DB2-EFFE01530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1418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CA4E9D-9EC4-4C20-ADBF-537FDB8D7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FC8D182-0ECF-4337-A5B4-9CED38F36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33692-F10D-4CF5-9A2F-36EFB26ECF49}" type="datetimeFigureOut">
              <a:rPr lang="pt-BR" smtClean="0"/>
              <a:t>31/12/2021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24A50F5-B83A-4238-8A34-395436C26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BB3A43-4BFB-435C-853A-202F6DDA4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5FA0-E1CE-467A-8DB2-EFFE01530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8080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2CA3D7D-16A7-4184-92F4-3D1905C5C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33692-F10D-4CF5-9A2F-36EFB26ECF49}" type="datetimeFigureOut">
              <a:rPr lang="pt-BR" smtClean="0"/>
              <a:t>31/12/2021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DB9B40E-802B-4E9E-8075-03E7ED65B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9B678C8-390E-4C60-9DB5-44CFDDB1D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5FA0-E1CE-467A-8DB2-EFFE01530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993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0BB96F-2650-44D0-BF72-F1D496BD8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1B5623-2DFC-41E6-AA6E-58EA7F418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30B7A8F-5D9F-4870-AC08-2E8D773CB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0443C0-883D-4937-ADFF-FA4FC6554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33692-F10D-4CF5-9A2F-36EFB26ECF49}" type="datetimeFigureOut">
              <a:rPr lang="pt-BR" smtClean="0"/>
              <a:t>31/12/2021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FA17054-32BF-46F3-800E-74A8F089B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7DACCF-AF40-437C-B4FA-575DD6E51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5FA0-E1CE-467A-8DB2-EFFE01530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9220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23F119-50BE-447A-950D-0297DB2D4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27BE7D9-7B68-43CD-B371-65D6E19053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2D710B3-0CC5-4A31-9965-FDBB14AB1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AF22702-065F-4B6C-8325-16F108ED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33692-F10D-4CF5-9A2F-36EFB26ECF49}" type="datetimeFigureOut">
              <a:rPr lang="pt-BR" smtClean="0"/>
              <a:t>31/12/2021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BE44BCE-A96C-4357-A8D4-1DE046CE2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196D0C7-0574-4090-8101-E5C97BF10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5FA0-E1CE-467A-8DB2-EFFE01530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348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E683FB5-D649-419B-818C-C4BE78922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E195E4E-4631-4B35-B6D7-B7DE2A39C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39DD13-621F-48A2-BBDA-8A8497E541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33692-F10D-4CF5-9A2F-36EFB26ECF49}" type="datetimeFigureOut">
              <a:rPr lang="pt-BR" smtClean="0"/>
              <a:t>31/12/2021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76821F3-AE38-4876-BAC9-C4E95D30A6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31DC1F-870B-4215-9F12-9E36DF236B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75FA0-E1CE-467A-8DB2-EFFE01530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40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pngall.com/fireworks-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Logotipo, nome da empresa&#10;&#10;Descrição gerada automaticamente">
            <a:extLst>
              <a:ext uri="{FF2B5EF4-FFF2-40B4-BE49-F238E27FC236}">
                <a16:creationId xmlns:a16="http://schemas.microsoft.com/office/drawing/2014/main" id="{C63A3325-4966-42FD-8DEB-8F38F90ED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787" y="2828330"/>
            <a:ext cx="7364866" cy="3357651"/>
          </a:xfrm>
          <a:prstGeom prst="rect">
            <a:avLst/>
          </a:prstGeom>
        </p:spPr>
      </p:pic>
      <p:grpSp>
        <p:nvGrpSpPr>
          <p:cNvPr id="9" name="Agrupar 8">
            <a:extLst>
              <a:ext uri="{FF2B5EF4-FFF2-40B4-BE49-F238E27FC236}">
                <a16:creationId xmlns:a16="http://schemas.microsoft.com/office/drawing/2014/main" id="{1BED8C11-888D-407D-8E21-C27078EBFC34}"/>
              </a:ext>
            </a:extLst>
          </p:cNvPr>
          <p:cNvGrpSpPr/>
          <p:nvPr/>
        </p:nvGrpSpPr>
        <p:grpSpPr>
          <a:xfrm>
            <a:off x="291829" y="291830"/>
            <a:ext cx="7003916" cy="5894151"/>
            <a:chOff x="661481" y="320004"/>
            <a:chExt cx="10875523" cy="6537995"/>
          </a:xfrm>
        </p:grpSpPr>
        <p:pic>
          <p:nvPicPr>
            <p:cNvPr id="7" name="Imagem 6" descr="Fogos de artifício no céu&#10;&#10;Descrição gerada automaticamente">
              <a:extLst>
                <a:ext uri="{FF2B5EF4-FFF2-40B4-BE49-F238E27FC236}">
                  <a16:creationId xmlns:a16="http://schemas.microsoft.com/office/drawing/2014/main" id="{B8C5DE13-200E-4152-A729-8635880E95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>
              <a:off x="661481" y="320004"/>
              <a:ext cx="10875523" cy="6537995"/>
            </a:xfrm>
            <a:prstGeom prst="rect">
              <a:avLst/>
            </a:prstGeom>
          </p:spPr>
        </p:pic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7E74FAE-6DD3-4F95-8EF4-0B99D14F2492}"/>
                </a:ext>
              </a:extLst>
            </p:cNvPr>
            <p:cNvSpPr txBox="1"/>
            <p:nvPr/>
          </p:nvSpPr>
          <p:spPr>
            <a:xfrm>
              <a:off x="661481" y="5955149"/>
              <a:ext cx="10875523" cy="288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pt-BR" sz="900" dirty="0"/>
            </a:p>
          </p:txBody>
        </p:sp>
      </p:grpSp>
      <p:sp>
        <p:nvSpPr>
          <p:cNvPr id="11" name="Espaço Reservado para Conteúdo 10">
            <a:extLst>
              <a:ext uri="{FF2B5EF4-FFF2-40B4-BE49-F238E27FC236}">
                <a16:creationId xmlns:a16="http://schemas.microsoft.com/office/drawing/2014/main" id="{901E361E-145E-4C99-9A7B-CDFC4B404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pt-BR" dirty="0">
                <a:solidFill>
                  <a:schemeClr val="accent5">
                    <a:lumMod val="50000"/>
                  </a:schemeClr>
                </a:solidFill>
                <a:latin typeface="Franklin Gothic Heavy" panose="020B0903020102020204" pitchFamily="34" charset="0"/>
              </a:rPr>
              <a:t>2021 Transitou em Julgado</a:t>
            </a:r>
          </a:p>
          <a:p>
            <a:pPr marL="0" indent="0" algn="r">
              <a:buNone/>
            </a:pPr>
            <a:r>
              <a:rPr lang="pt-BR" dirty="0">
                <a:solidFill>
                  <a:schemeClr val="accent5">
                    <a:lumMod val="50000"/>
                  </a:schemeClr>
                </a:solidFill>
                <a:latin typeface="Franklin Gothic Heavy" panose="020B0903020102020204" pitchFamily="34" charset="0"/>
              </a:rPr>
              <a:t>Que em 2022 possa tramitar com grandes conquistas e realizações </a:t>
            </a:r>
          </a:p>
          <a:p>
            <a:pPr marL="0" indent="0" algn="r">
              <a:buNone/>
            </a:pPr>
            <a:r>
              <a:rPr lang="pt-BR" dirty="0">
                <a:solidFill>
                  <a:schemeClr val="accent5">
                    <a:lumMod val="50000"/>
                  </a:schemeClr>
                </a:solidFill>
                <a:latin typeface="Franklin Gothic Heavy" panose="020B0903020102020204" pitchFamily="34" charset="0"/>
              </a:rPr>
              <a:t>               Feliz Ano Novo</a:t>
            </a:r>
          </a:p>
        </p:txBody>
      </p:sp>
    </p:spTree>
    <p:extLst>
      <p:ext uri="{BB962C8B-B14F-4D97-AF65-F5344CB8AC3E}">
        <p14:creationId xmlns:p14="http://schemas.microsoft.com/office/powerpoint/2010/main" val="410948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Heavy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 Leandro Maidana da Silva</dc:creator>
  <cp:lastModifiedBy>Carlos Leandro Maidana da Silva</cp:lastModifiedBy>
  <cp:revision>1</cp:revision>
  <dcterms:created xsi:type="dcterms:W3CDTF">2021-12-31T17:23:50Z</dcterms:created>
  <dcterms:modified xsi:type="dcterms:W3CDTF">2021-12-31T17:40:01Z</dcterms:modified>
</cp:coreProperties>
</file>